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4"/>
  </p:notesMasterIdLst>
  <p:sldIdLst>
    <p:sldId id="896" r:id="rId2"/>
    <p:sldId id="821" r:id="rId3"/>
    <p:sldId id="950" r:id="rId4"/>
    <p:sldId id="951" r:id="rId5"/>
    <p:sldId id="952" r:id="rId6"/>
    <p:sldId id="891" r:id="rId7"/>
    <p:sldId id="839" r:id="rId8"/>
    <p:sldId id="889" r:id="rId9"/>
    <p:sldId id="923" r:id="rId10"/>
    <p:sldId id="840" r:id="rId11"/>
    <p:sldId id="924" r:id="rId12"/>
    <p:sldId id="925" r:id="rId13"/>
    <p:sldId id="832" r:id="rId14"/>
    <p:sldId id="953" r:id="rId15"/>
    <p:sldId id="954" r:id="rId16"/>
    <p:sldId id="927" r:id="rId17"/>
    <p:sldId id="955" r:id="rId18"/>
    <p:sldId id="834" r:id="rId19"/>
    <p:sldId id="929" r:id="rId20"/>
    <p:sldId id="930" r:id="rId21"/>
    <p:sldId id="931" r:id="rId22"/>
    <p:sldId id="937" r:id="rId23"/>
    <p:sldId id="835" r:id="rId24"/>
    <p:sldId id="938" r:id="rId25"/>
    <p:sldId id="956" r:id="rId26"/>
    <p:sldId id="836" r:id="rId27"/>
    <p:sldId id="939" r:id="rId28"/>
    <p:sldId id="957" r:id="rId29"/>
    <p:sldId id="940" r:id="rId30"/>
    <p:sldId id="958" r:id="rId31"/>
    <p:sldId id="837" r:id="rId32"/>
    <p:sldId id="846" r:id="rId33"/>
    <p:sldId id="942" r:id="rId34"/>
    <p:sldId id="959" r:id="rId35"/>
    <p:sldId id="838" r:id="rId36"/>
    <p:sldId id="941" r:id="rId37"/>
    <p:sldId id="960" r:id="rId38"/>
    <p:sldId id="848" r:id="rId39"/>
    <p:sldId id="904" r:id="rId40"/>
    <p:sldId id="943" r:id="rId41"/>
    <p:sldId id="849" r:id="rId42"/>
    <p:sldId id="944" r:id="rId43"/>
    <p:sldId id="851" r:id="rId44"/>
    <p:sldId id="945" r:id="rId45"/>
    <p:sldId id="946" r:id="rId46"/>
    <p:sldId id="961" r:id="rId47"/>
    <p:sldId id="947" r:id="rId48"/>
    <p:sldId id="962" r:id="rId49"/>
    <p:sldId id="948" r:id="rId50"/>
    <p:sldId id="963" r:id="rId51"/>
    <p:sldId id="949" r:id="rId52"/>
    <p:sldId id="964" r:id="rId5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AE4AAA2-0FA5-4870-8DF6-6CC030187F8C}">
          <p14:sldIdLst>
            <p14:sldId id="896"/>
            <p14:sldId id="821"/>
            <p14:sldId id="950"/>
            <p14:sldId id="951"/>
            <p14:sldId id="952"/>
          </p14:sldIdLst>
        </p14:section>
        <p14:section name="无标题节" id="{A4080BFD-6106-4781-942B-8D46DAE8FD72}">
          <p14:sldIdLst>
            <p14:sldId id="891"/>
            <p14:sldId id="839"/>
            <p14:sldId id="889"/>
            <p14:sldId id="923"/>
            <p14:sldId id="840"/>
            <p14:sldId id="924"/>
            <p14:sldId id="925"/>
            <p14:sldId id="832"/>
            <p14:sldId id="953"/>
            <p14:sldId id="954"/>
            <p14:sldId id="927"/>
            <p14:sldId id="955"/>
            <p14:sldId id="834"/>
            <p14:sldId id="929"/>
            <p14:sldId id="930"/>
            <p14:sldId id="931"/>
            <p14:sldId id="937"/>
            <p14:sldId id="835"/>
            <p14:sldId id="938"/>
            <p14:sldId id="956"/>
            <p14:sldId id="836"/>
            <p14:sldId id="939"/>
            <p14:sldId id="957"/>
            <p14:sldId id="940"/>
            <p14:sldId id="958"/>
            <p14:sldId id="837"/>
            <p14:sldId id="846"/>
            <p14:sldId id="942"/>
            <p14:sldId id="959"/>
            <p14:sldId id="838"/>
            <p14:sldId id="941"/>
            <p14:sldId id="960"/>
            <p14:sldId id="848"/>
            <p14:sldId id="904"/>
            <p14:sldId id="943"/>
            <p14:sldId id="849"/>
            <p14:sldId id="944"/>
            <p14:sldId id="851"/>
            <p14:sldId id="945"/>
            <p14:sldId id="946"/>
            <p14:sldId id="961"/>
            <p14:sldId id="947"/>
            <p14:sldId id="962"/>
            <p14:sldId id="948"/>
            <p14:sldId id="963"/>
            <p14:sldId id="949"/>
            <p14:sldId id="964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5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9047"/>
    <a:srgbClr val="356FB8"/>
    <a:srgbClr val="FFCF3B"/>
    <a:srgbClr val="3369B3"/>
    <a:srgbClr val="4C82C8"/>
    <a:srgbClr val="2D63AD"/>
    <a:srgbClr val="51BF87"/>
    <a:srgbClr val="69ECB7"/>
    <a:srgbClr val="2A0910"/>
    <a:srgbClr val="6A25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70" autoAdjust="0"/>
    <p:restoredTop sz="67061"/>
  </p:normalViewPr>
  <p:slideViewPr>
    <p:cSldViewPr snapToGrid="0">
      <p:cViewPr>
        <p:scale>
          <a:sx n="64" d="100"/>
          <a:sy n="64" d="100"/>
        </p:scale>
        <p:origin x="-80" y="-80"/>
      </p:cViewPr>
      <p:guideLst>
        <p:guide orient="horz" pos="2160"/>
        <p:guide pos="38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printerSettings" Target="printerSettings/printerSettings1.bin"/><Relationship Id="rId56" Type="http://schemas.openxmlformats.org/officeDocument/2006/relationships/commentAuthors" Target="commentAuthors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3BE2AD-3DBF-B94D-909E-B6B10668AD1A}" type="doc">
      <dgm:prSet loTypeId="urn:microsoft.com/office/officeart/2009/3/layout/HorizontalOrganizationChart" loCatId="" qsTypeId="urn:microsoft.com/office/officeart/2005/8/quickstyle/simple3" qsCatId="simple" csTypeId="urn:microsoft.com/office/officeart/2005/8/colors/accent0_2" csCatId="mainScheme" phldr="1"/>
      <dgm:spPr/>
      <dgm:t>
        <a:bodyPr/>
        <a:lstStyle/>
        <a:p>
          <a:endParaRPr lang="zh-CN" altLang="en-US"/>
        </a:p>
      </dgm:t>
    </dgm:pt>
    <dgm:pt modelId="{7EE1E6DF-A451-B743-8945-E9DB5C5ECC71}">
      <dgm:prSet phldrT="[文本]" custT="1"/>
      <dgm:spPr/>
      <dgm:t>
        <a:bodyPr/>
        <a:lstStyle/>
        <a:p>
          <a:r>
            <a:rPr lang="en-US" sz="1200" dirty="0" smtClean="0"/>
            <a:t>2 </a:t>
          </a:r>
          <a:r>
            <a:rPr lang="zh-CN" sz="1200" dirty="0" smtClean="0"/>
            <a:t>中国文化的历史发展脉络</a:t>
          </a:r>
          <a:endParaRPr lang="zh-CN" altLang="en-US" sz="1200" dirty="0"/>
        </a:p>
      </dgm:t>
    </dgm:pt>
    <dgm:pt modelId="{23C03697-598E-AE46-9FF9-1D6658AD78BC}" type="parTrans" cxnId="{C583AF4A-948D-1444-ACB0-9A0FD4E719D7}">
      <dgm:prSet/>
      <dgm:spPr/>
      <dgm:t>
        <a:bodyPr/>
        <a:lstStyle/>
        <a:p>
          <a:endParaRPr lang="zh-CN" altLang="en-US" sz="3200"/>
        </a:p>
      </dgm:t>
    </dgm:pt>
    <dgm:pt modelId="{DB004CB9-DD5F-EF44-BF4B-A38245D26AE0}" type="sibTrans" cxnId="{C583AF4A-948D-1444-ACB0-9A0FD4E719D7}">
      <dgm:prSet/>
      <dgm:spPr/>
      <dgm:t>
        <a:bodyPr/>
        <a:lstStyle/>
        <a:p>
          <a:endParaRPr lang="zh-CN" altLang="en-US" sz="3200"/>
        </a:p>
      </dgm:t>
    </dgm:pt>
    <dgm:pt modelId="{08AC3151-1874-3946-A375-EAACCCEA28F2}">
      <dgm:prSet phldrT="[文本]" custT="1"/>
      <dgm:spPr/>
      <dgm:t>
        <a:bodyPr/>
        <a:lstStyle/>
        <a:p>
          <a:r>
            <a:rPr lang="en-US" sz="1200" dirty="0" smtClean="0"/>
            <a:t>2.1 </a:t>
          </a:r>
          <a:r>
            <a:rPr lang="zh-CN" sz="1200" dirty="0" smtClean="0"/>
            <a:t>中国文化的创始与奠基</a:t>
          </a:r>
          <a:endParaRPr lang="zh-CN" altLang="en-US" sz="1200" dirty="0"/>
        </a:p>
      </dgm:t>
    </dgm:pt>
    <dgm:pt modelId="{9597055C-B528-6740-9FA1-4BCC1D6B626D}" type="parTrans" cxnId="{1AC73399-E7A2-9445-AF04-947E66E61546}">
      <dgm:prSet/>
      <dgm:spPr/>
      <dgm:t>
        <a:bodyPr/>
        <a:lstStyle/>
        <a:p>
          <a:endParaRPr lang="zh-CN" altLang="en-US" sz="3200"/>
        </a:p>
      </dgm:t>
    </dgm:pt>
    <dgm:pt modelId="{5467D4AD-0A52-B247-8E2B-7DEF1F0E4DCD}" type="sibTrans" cxnId="{1AC73399-E7A2-9445-AF04-947E66E61546}">
      <dgm:prSet/>
      <dgm:spPr/>
      <dgm:t>
        <a:bodyPr/>
        <a:lstStyle/>
        <a:p>
          <a:endParaRPr lang="zh-CN" altLang="en-US" sz="3200"/>
        </a:p>
      </dgm:t>
    </dgm:pt>
    <dgm:pt modelId="{EA396543-E6FB-B047-BE99-A0A7E665E229}">
      <dgm:prSet phldrT="[文本]" custT="1"/>
      <dgm:spPr/>
      <dgm:t>
        <a:bodyPr/>
        <a:lstStyle/>
        <a:p>
          <a:r>
            <a:rPr lang="en-US" sz="1200" dirty="0" smtClean="0"/>
            <a:t>2.2 </a:t>
          </a:r>
          <a:r>
            <a:rPr lang="zh-CN" sz="1200" dirty="0" smtClean="0"/>
            <a:t>秦汉：统一王朝政治下的文化演变</a:t>
          </a:r>
          <a:endParaRPr lang="zh-CN" altLang="en-US" sz="1200" dirty="0"/>
        </a:p>
      </dgm:t>
    </dgm:pt>
    <dgm:pt modelId="{67E30BAC-85E8-2643-930C-D258AD9742AF}" type="parTrans" cxnId="{70BDF0B8-1255-6D47-995D-02852F699F0B}">
      <dgm:prSet/>
      <dgm:spPr/>
      <dgm:t>
        <a:bodyPr/>
        <a:lstStyle/>
        <a:p>
          <a:endParaRPr lang="zh-CN" altLang="en-US" sz="3200"/>
        </a:p>
      </dgm:t>
    </dgm:pt>
    <dgm:pt modelId="{0E508C4D-75F2-CD46-85C8-4E1B5D397640}" type="sibTrans" cxnId="{70BDF0B8-1255-6D47-995D-02852F699F0B}">
      <dgm:prSet/>
      <dgm:spPr/>
      <dgm:t>
        <a:bodyPr/>
        <a:lstStyle/>
        <a:p>
          <a:endParaRPr lang="zh-CN" altLang="en-US" sz="3200"/>
        </a:p>
      </dgm:t>
    </dgm:pt>
    <dgm:pt modelId="{15F4D226-0C10-0B4B-AC8A-0FAEB60EB85F}">
      <dgm:prSet phldrT="[文本]" custT="1"/>
      <dgm:spPr/>
      <dgm:t>
        <a:bodyPr/>
        <a:lstStyle/>
        <a:p>
          <a:r>
            <a:rPr lang="en-US" sz="1200" dirty="0" smtClean="0"/>
            <a:t>2.3 </a:t>
          </a:r>
          <a:r>
            <a:rPr lang="zh-CN" sz="1200" dirty="0" smtClean="0"/>
            <a:t>魏晋南北朝：中国文化在曲折中的前进</a:t>
          </a:r>
          <a:endParaRPr lang="zh-CN" altLang="en-US" sz="1200" dirty="0"/>
        </a:p>
      </dgm:t>
    </dgm:pt>
    <dgm:pt modelId="{5325D05D-A886-7143-9C7C-4824C71B037F}" type="parTrans" cxnId="{3D3E11DA-D5A5-3648-AF35-BA1CDE73511B}">
      <dgm:prSet/>
      <dgm:spPr/>
      <dgm:t>
        <a:bodyPr/>
        <a:lstStyle/>
        <a:p>
          <a:endParaRPr lang="zh-CN" altLang="en-US" sz="3200"/>
        </a:p>
      </dgm:t>
    </dgm:pt>
    <dgm:pt modelId="{FC40610B-D2FE-DA4C-AAE0-683EEDEA2AFB}" type="sibTrans" cxnId="{3D3E11DA-D5A5-3648-AF35-BA1CDE73511B}">
      <dgm:prSet/>
      <dgm:spPr/>
      <dgm:t>
        <a:bodyPr/>
        <a:lstStyle/>
        <a:p>
          <a:endParaRPr lang="zh-CN" altLang="en-US" sz="3200"/>
        </a:p>
      </dgm:t>
    </dgm:pt>
    <dgm:pt modelId="{FD590185-71C7-C341-AF1E-DCE0BBC4ADBF}">
      <dgm:prSet custT="1"/>
      <dgm:spPr/>
      <dgm:t>
        <a:bodyPr/>
        <a:lstStyle/>
        <a:p>
          <a:r>
            <a:rPr lang="en-US" sz="1200" dirty="0" smtClean="0"/>
            <a:t>2.4 </a:t>
          </a:r>
          <a:r>
            <a:rPr lang="zh-CN" sz="1200" dirty="0" smtClean="0"/>
            <a:t>隋唐两宋：中国文化的鼎盛时代</a:t>
          </a:r>
          <a:r>
            <a:rPr lang="en-US" sz="1200" dirty="0" smtClean="0"/>
            <a:t> </a:t>
          </a:r>
          <a:endParaRPr lang="zh-CN" altLang="en-US" sz="1200" dirty="0"/>
        </a:p>
      </dgm:t>
    </dgm:pt>
    <dgm:pt modelId="{D81D9DB1-B644-9E45-A0AD-11BE5D157D00}" type="parTrans" cxnId="{397DEDF2-6312-F249-9EC2-E39E7626C354}">
      <dgm:prSet/>
      <dgm:spPr/>
      <dgm:t>
        <a:bodyPr/>
        <a:lstStyle/>
        <a:p>
          <a:endParaRPr lang="zh-CN" altLang="en-US" sz="3200"/>
        </a:p>
      </dgm:t>
    </dgm:pt>
    <dgm:pt modelId="{0EE843B6-1670-9140-9FD9-8F9B556D6A8A}" type="sibTrans" cxnId="{397DEDF2-6312-F249-9EC2-E39E7626C354}">
      <dgm:prSet/>
      <dgm:spPr/>
      <dgm:t>
        <a:bodyPr/>
        <a:lstStyle/>
        <a:p>
          <a:endParaRPr lang="zh-CN" altLang="en-US" sz="3200"/>
        </a:p>
      </dgm:t>
    </dgm:pt>
    <dgm:pt modelId="{011AE1D3-3A67-CD4E-9715-E257CF336B3B}">
      <dgm:prSet custT="1"/>
      <dgm:spPr/>
      <dgm:t>
        <a:bodyPr/>
        <a:lstStyle/>
        <a:p>
          <a:r>
            <a:rPr lang="en-US" sz="1200" dirty="0" smtClean="0"/>
            <a:t>2.5 </a:t>
          </a:r>
          <a:r>
            <a:rPr lang="zh-CN" sz="1200" dirty="0" smtClean="0"/>
            <a:t>元明清：中国文化的衰变期</a:t>
          </a:r>
          <a:endParaRPr lang="zh-CN" altLang="en-US" sz="1200" dirty="0"/>
        </a:p>
      </dgm:t>
    </dgm:pt>
    <dgm:pt modelId="{9A322DE6-947F-0A47-8450-236C7BAA1EBA}" type="parTrans" cxnId="{B537440D-4B8B-AC4D-8216-FE839FA515F1}">
      <dgm:prSet/>
      <dgm:spPr/>
      <dgm:t>
        <a:bodyPr/>
        <a:lstStyle/>
        <a:p>
          <a:endParaRPr lang="zh-CN" altLang="en-US" sz="3200"/>
        </a:p>
      </dgm:t>
    </dgm:pt>
    <dgm:pt modelId="{1BB6F047-1088-6344-9054-E1121A4435B1}" type="sibTrans" cxnId="{B537440D-4B8B-AC4D-8216-FE839FA515F1}">
      <dgm:prSet/>
      <dgm:spPr/>
      <dgm:t>
        <a:bodyPr/>
        <a:lstStyle/>
        <a:p>
          <a:endParaRPr lang="zh-CN" altLang="en-US" sz="3200"/>
        </a:p>
      </dgm:t>
    </dgm:pt>
    <dgm:pt modelId="{8514807E-057A-5A46-B3B2-2F7647BA4F56}">
      <dgm:prSet custT="1"/>
      <dgm:spPr/>
      <dgm:t>
        <a:bodyPr/>
        <a:lstStyle/>
        <a:p>
          <a:r>
            <a:rPr lang="en-US" sz="1200" dirty="0" smtClean="0"/>
            <a:t>2.2.1 </a:t>
          </a:r>
          <a:r>
            <a:rPr lang="zh-CN" sz="1200" dirty="0" smtClean="0"/>
            <a:t>边疆的开拓与文明的同步发展</a:t>
          </a:r>
          <a:endParaRPr lang="zh-CN" altLang="en-US" sz="1200" dirty="0"/>
        </a:p>
      </dgm:t>
    </dgm:pt>
    <dgm:pt modelId="{FDE33FB0-4955-0A4A-B054-43C768A6F997}" type="parTrans" cxnId="{36F8161B-3429-A24D-A0F7-AB48082D2987}">
      <dgm:prSet/>
      <dgm:spPr/>
      <dgm:t>
        <a:bodyPr/>
        <a:lstStyle/>
        <a:p>
          <a:endParaRPr lang="zh-CN" altLang="en-US" sz="3200"/>
        </a:p>
      </dgm:t>
    </dgm:pt>
    <dgm:pt modelId="{78D3CE8E-5076-C740-B921-1AAB9AD38414}" type="sibTrans" cxnId="{36F8161B-3429-A24D-A0F7-AB48082D2987}">
      <dgm:prSet/>
      <dgm:spPr/>
      <dgm:t>
        <a:bodyPr/>
        <a:lstStyle/>
        <a:p>
          <a:endParaRPr lang="zh-CN" altLang="en-US" sz="3200"/>
        </a:p>
      </dgm:t>
    </dgm:pt>
    <dgm:pt modelId="{1238D103-A240-0F43-9766-DE88AC49B2DE}">
      <dgm:prSet custT="1"/>
      <dgm:spPr/>
      <dgm:t>
        <a:bodyPr/>
        <a:lstStyle/>
        <a:p>
          <a:r>
            <a:rPr lang="en-US" sz="1200" dirty="0" smtClean="0"/>
            <a:t>2.1.1 </a:t>
          </a:r>
          <a:r>
            <a:rPr lang="zh-CN" sz="1200" dirty="0" smtClean="0"/>
            <a:t>中国文化的多元发生</a:t>
          </a:r>
          <a:endParaRPr lang="zh-CN" altLang="en-US" sz="1200" dirty="0"/>
        </a:p>
      </dgm:t>
    </dgm:pt>
    <dgm:pt modelId="{A0EF42B8-4699-7E43-AFB9-04303D502115}" type="parTrans" cxnId="{1373FC08-17C2-E143-BBC1-98914D57FBEB}">
      <dgm:prSet/>
      <dgm:spPr/>
      <dgm:t>
        <a:bodyPr/>
        <a:lstStyle/>
        <a:p>
          <a:endParaRPr lang="zh-CN" altLang="en-US" sz="3200"/>
        </a:p>
      </dgm:t>
    </dgm:pt>
    <dgm:pt modelId="{368FF275-EA35-D44E-B01C-D278401541F0}" type="sibTrans" cxnId="{1373FC08-17C2-E143-BBC1-98914D57FBEB}">
      <dgm:prSet/>
      <dgm:spPr/>
      <dgm:t>
        <a:bodyPr/>
        <a:lstStyle/>
        <a:p>
          <a:endParaRPr lang="zh-CN" altLang="en-US" sz="3200"/>
        </a:p>
      </dgm:t>
    </dgm:pt>
    <dgm:pt modelId="{164CF542-7158-6F47-984D-8F18BE2C6FEF}">
      <dgm:prSet custT="1"/>
      <dgm:spPr/>
      <dgm:t>
        <a:bodyPr/>
        <a:lstStyle/>
        <a:p>
          <a:r>
            <a:rPr lang="en-US" sz="1200" dirty="0" smtClean="0"/>
            <a:t>2.1.2</a:t>
          </a:r>
          <a:r>
            <a:rPr lang="zh-CN" altLang="en-US" sz="1200" dirty="0" smtClean="0"/>
            <a:t> </a:t>
          </a:r>
          <a:r>
            <a:rPr lang="zh-CN" sz="1200" dirty="0" smtClean="0"/>
            <a:t>传说时代的文化线索</a:t>
          </a:r>
          <a:endParaRPr lang="zh-CN" altLang="en-US" sz="1200" dirty="0"/>
        </a:p>
      </dgm:t>
    </dgm:pt>
    <dgm:pt modelId="{85B30A7D-D5B6-6741-BA56-457D33FD9DD1}" type="parTrans" cxnId="{466B9F4A-A449-0C48-9003-1F345F824500}">
      <dgm:prSet/>
      <dgm:spPr/>
      <dgm:t>
        <a:bodyPr/>
        <a:lstStyle/>
        <a:p>
          <a:endParaRPr lang="zh-CN" altLang="en-US" sz="3200"/>
        </a:p>
      </dgm:t>
    </dgm:pt>
    <dgm:pt modelId="{B60C1759-5209-1C4A-9206-5B10CBA3EC8F}" type="sibTrans" cxnId="{466B9F4A-A449-0C48-9003-1F345F824500}">
      <dgm:prSet/>
      <dgm:spPr/>
      <dgm:t>
        <a:bodyPr/>
        <a:lstStyle/>
        <a:p>
          <a:endParaRPr lang="zh-CN" altLang="en-US" sz="3200"/>
        </a:p>
      </dgm:t>
    </dgm:pt>
    <dgm:pt modelId="{D8304AA7-F8AF-1E48-B7CF-5A9CC5B54711}">
      <dgm:prSet custT="1"/>
      <dgm:spPr/>
      <dgm:t>
        <a:bodyPr/>
        <a:lstStyle/>
        <a:p>
          <a:r>
            <a:rPr lang="en-US" sz="1200" dirty="0" smtClean="0"/>
            <a:t>2.1.3 </a:t>
          </a:r>
          <a:r>
            <a:rPr lang="zh-CN" sz="1200" dirty="0" smtClean="0"/>
            <a:t>夏、商、西周：族群代兴历史的结束与统一化文明进程的开始</a:t>
          </a:r>
          <a:endParaRPr lang="zh-CN" altLang="en-US" sz="1200" dirty="0"/>
        </a:p>
      </dgm:t>
    </dgm:pt>
    <dgm:pt modelId="{C8D9C8C1-38C0-CD44-91F1-9E9A0BA3F870}" type="parTrans" cxnId="{3181C926-27E0-314B-AFE0-26D2807AB3D0}">
      <dgm:prSet/>
      <dgm:spPr/>
      <dgm:t>
        <a:bodyPr/>
        <a:lstStyle/>
        <a:p>
          <a:endParaRPr lang="zh-CN" altLang="en-US" sz="3200"/>
        </a:p>
      </dgm:t>
    </dgm:pt>
    <dgm:pt modelId="{EFE48FA7-001F-4546-9EC7-D632752B84FC}" type="sibTrans" cxnId="{3181C926-27E0-314B-AFE0-26D2807AB3D0}">
      <dgm:prSet/>
      <dgm:spPr/>
      <dgm:t>
        <a:bodyPr/>
        <a:lstStyle/>
        <a:p>
          <a:endParaRPr lang="zh-CN" altLang="en-US" sz="3200"/>
        </a:p>
      </dgm:t>
    </dgm:pt>
    <dgm:pt modelId="{F00590A2-1799-3344-8F4E-D1610FDA6008}">
      <dgm:prSet custT="1"/>
      <dgm:spPr/>
      <dgm:t>
        <a:bodyPr/>
        <a:lstStyle/>
        <a:p>
          <a:r>
            <a:rPr lang="en-US" sz="1200" dirty="0" smtClean="0"/>
            <a:t>2.1.4 </a:t>
          </a:r>
          <a:r>
            <a:rPr lang="zh-CN" sz="1200" dirty="0" smtClean="0"/>
            <a:t>春秋战国：文化观念的原创时代</a:t>
          </a:r>
          <a:r>
            <a:rPr lang="en-US" sz="1200" dirty="0" smtClean="0"/>
            <a:t> </a:t>
          </a:r>
          <a:endParaRPr lang="zh-CN" altLang="en-US" sz="1200" dirty="0"/>
        </a:p>
      </dgm:t>
    </dgm:pt>
    <dgm:pt modelId="{0C5559EA-5A38-264E-8466-76AEF901A8DF}" type="parTrans" cxnId="{B7061BFA-449C-314E-A632-5BE4508326AE}">
      <dgm:prSet/>
      <dgm:spPr/>
      <dgm:t>
        <a:bodyPr/>
        <a:lstStyle/>
        <a:p>
          <a:endParaRPr lang="zh-CN" altLang="en-US" sz="3200"/>
        </a:p>
      </dgm:t>
    </dgm:pt>
    <dgm:pt modelId="{7ABFC541-1EC7-044E-8D15-C40AD21D05F4}" type="sibTrans" cxnId="{B7061BFA-449C-314E-A632-5BE4508326AE}">
      <dgm:prSet/>
      <dgm:spPr/>
      <dgm:t>
        <a:bodyPr/>
        <a:lstStyle/>
        <a:p>
          <a:endParaRPr lang="zh-CN" altLang="en-US" sz="3200"/>
        </a:p>
      </dgm:t>
    </dgm:pt>
    <dgm:pt modelId="{AE8EE06C-502B-5E4B-A065-82DE4A74F625}">
      <dgm:prSet custT="1"/>
      <dgm:spPr/>
      <dgm:t>
        <a:bodyPr/>
        <a:lstStyle/>
        <a:p>
          <a:r>
            <a:rPr lang="en-US" sz="1200" dirty="0" smtClean="0"/>
            <a:t>2.2.2 </a:t>
          </a:r>
          <a:r>
            <a:rPr lang="zh-CN" sz="1200" dirty="0" smtClean="0"/>
            <a:t>王朝政治的新格局</a:t>
          </a:r>
          <a:endParaRPr lang="zh-CN" altLang="en-US" sz="1200" dirty="0"/>
        </a:p>
      </dgm:t>
    </dgm:pt>
    <dgm:pt modelId="{18006D0B-462E-9C41-822F-EE3CC9B54104}" type="parTrans" cxnId="{43BA615B-F01D-4147-8242-906A8739D789}">
      <dgm:prSet/>
      <dgm:spPr/>
      <dgm:t>
        <a:bodyPr/>
        <a:lstStyle/>
        <a:p>
          <a:endParaRPr lang="zh-CN" altLang="en-US" sz="3200"/>
        </a:p>
      </dgm:t>
    </dgm:pt>
    <dgm:pt modelId="{E0DE037F-F808-B54F-BDD1-D7733964EF54}" type="sibTrans" cxnId="{43BA615B-F01D-4147-8242-906A8739D789}">
      <dgm:prSet/>
      <dgm:spPr/>
      <dgm:t>
        <a:bodyPr/>
        <a:lstStyle/>
        <a:p>
          <a:endParaRPr lang="zh-CN" altLang="en-US" sz="3200"/>
        </a:p>
      </dgm:t>
    </dgm:pt>
    <dgm:pt modelId="{F010527B-29A0-704B-94BC-71A6A3ABAC39}">
      <dgm:prSet custT="1"/>
      <dgm:spPr/>
      <dgm:t>
        <a:bodyPr/>
        <a:lstStyle/>
        <a:p>
          <a:r>
            <a:rPr lang="en-US" sz="1200" dirty="0" smtClean="0"/>
            <a:t>2.2.3 </a:t>
          </a:r>
          <a:r>
            <a:rPr lang="zh-CN" sz="1200" dirty="0" smtClean="0"/>
            <a:t>重农主义的基本国策</a:t>
          </a:r>
          <a:endParaRPr lang="zh-CN" altLang="en-US" sz="1200" dirty="0"/>
        </a:p>
      </dgm:t>
    </dgm:pt>
    <dgm:pt modelId="{A4664377-EA78-7F49-9DD3-89BC1B9A3535}" type="parTrans" cxnId="{38ED7AAB-B534-B24B-A53E-B0ACF3EE1C1A}">
      <dgm:prSet/>
      <dgm:spPr/>
      <dgm:t>
        <a:bodyPr/>
        <a:lstStyle/>
        <a:p>
          <a:endParaRPr lang="zh-CN" altLang="en-US" sz="3200"/>
        </a:p>
      </dgm:t>
    </dgm:pt>
    <dgm:pt modelId="{46A01CB7-4730-474D-A1AC-16AB5527501E}" type="sibTrans" cxnId="{38ED7AAB-B534-B24B-A53E-B0ACF3EE1C1A}">
      <dgm:prSet/>
      <dgm:spPr/>
      <dgm:t>
        <a:bodyPr/>
        <a:lstStyle/>
        <a:p>
          <a:endParaRPr lang="zh-CN" altLang="en-US" sz="3200"/>
        </a:p>
      </dgm:t>
    </dgm:pt>
    <dgm:pt modelId="{75C10E79-6A86-734F-A355-403109FEBD36}">
      <dgm:prSet custT="1"/>
      <dgm:spPr/>
      <dgm:t>
        <a:bodyPr/>
        <a:lstStyle/>
        <a:p>
          <a:r>
            <a:rPr lang="en-US" sz="1200" dirty="0" smtClean="0"/>
            <a:t>2.2.4 </a:t>
          </a:r>
          <a:r>
            <a:rPr lang="zh-CN" sz="1200" dirty="0" smtClean="0"/>
            <a:t>两汉经学的历史、文化功能</a:t>
          </a:r>
          <a:endParaRPr lang="zh-CN" altLang="en-US" sz="1200" dirty="0"/>
        </a:p>
      </dgm:t>
    </dgm:pt>
    <dgm:pt modelId="{485520A6-8A53-2F4F-A1A4-F6397CD72C9F}" type="parTrans" cxnId="{1B8D4D82-8558-9841-A51B-EAF9BB32574D}">
      <dgm:prSet/>
      <dgm:spPr/>
      <dgm:t>
        <a:bodyPr/>
        <a:lstStyle/>
        <a:p>
          <a:endParaRPr lang="zh-CN" altLang="en-US" sz="3200"/>
        </a:p>
      </dgm:t>
    </dgm:pt>
    <dgm:pt modelId="{3AB521EA-4184-134B-96FB-CCA5C5D7ABBD}" type="sibTrans" cxnId="{1B8D4D82-8558-9841-A51B-EAF9BB32574D}">
      <dgm:prSet/>
      <dgm:spPr/>
      <dgm:t>
        <a:bodyPr/>
        <a:lstStyle/>
        <a:p>
          <a:endParaRPr lang="zh-CN" altLang="en-US" sz="3200"/>
        </a:p>
      </dgm:t>
    </dgm:pt>
    <dgm:pt modelId="{B13CE5CC-8B5D-9843-9D73-5AA832A70242}">
      <dgm:prSet custT="1"/>
      <dgm:spPr/>
      <dgm:t>
        <a:bodyPr/>
        <a:lstStyle/>
        <a:p>
          <a:r>
            <a:rPr lang="en-US" sz="1200" dirty="0" smtClean="0"/>
            <a:t>2.3.1 </a:t>
          </a:r>
          <a:r>
            <a:rPr lang="zh-CN" sz="1200" dirty="0" smtClean="0"/>
            <a:t>西晋灭亡引起的变动</a:t>
          </a:r>
          <a:endParaRPr lang="zh-CN" altLang="en-US" sz="1200" dirty="0"/>
        </a:p>
      </dgm:t>
    </dgm:pt>
    <dgm:pt modelId="{D7B9D86C-C5D7-3742-8854-1A06C87A061F}" type="parTrans" cxnId="{F2B8D286-413B-1641-9755-F8B05B642783}">
      <dgm:prSet/>
      <dgm:spPr/>
      <dgm:t>
        <a:bodyPr/>
        <a:lstStyle/>
        <a:p>
          <a:endParaRPr lang="zh-CN" altLang="en-US" sz="3200"/>
        </a:p>
      </dgm:t>
    </dgm:pt>
    <dgm:pt modelId="{638E7C31-E208-3642-BDB2-A771C65F5E1B}" type="sibTrans" cxnId="{F2B8D286-413B-1641-9755-F8B05B642783}">
      <dgm:prSet/>
      <dgm:spPr/>
      <dgm:t>
        <a:bodyPr/>
        <a:lstStyle/>
        <a:p>
          <a:endParaRPr lang="zh-CN" altLang="en-US" sz="3200"/>
        </a:p>
      </dgm:t>
    </dgm:pt>
    <dgm:pt modelId="{1F97FC53-8FEC-2143-9317-9D5035235348}">
      <dgm:prSet custT="1"/>
      <dgm:spPr/>
      <dgm:t>
        <a:bodyPr/>
        <a:lstStyle/>
        <a:p>
          <a:r>
            <a:rPr lang="en-US" sz="1200" dirty="0" smtClean="0"/>
            <a:t>2.3.2 </a:t>
          </a:r>
          <a:r>
            <a:rPr lang="zh-CN" sz="1200" dirty="0" smtClean="0"/>
            <a:t>开发江南</a:t>
          </a:r>
          <a:endParaRPr lang="zh-CN" altLang="en-US" sz="1200" dirty="0"/>
        </a:p>
      </dgm:t>
    </dgm:pt>
    <dgm:pt modelId="{FAC973E8-5D48-1844-9055-FE93DF7C8CDD}" type="parTrans" cxnId="{16DB5600-BEB1-2A48-9D63-0B96B2AC89B4}">
      <dgm:prSet/>
      <dgm:spPr/>
      <dgm:t>
        <a:bodyPr/>
        <a:lstStyle/>
        <a:p>
          <a:endParaRPr lang="zh-CN" altLang="en-US" sz="3200"/>
        </a:p>
      </dgm:t>
    </dgm:pt>
    <dgm:pt modelId="{F6E5C98E-6DDF-F945-830F-74F593911806}" type="sibTrans" cxnId="{16DB5600-BEB1-2A48-9D63-0B96B2AC89B4}">
      <dgm:prSet/>
      <dgm:spPr/>
      <dgm:t>
        <a:bodyPr/>
        <a:lstStyle/>
        <a:p>
          <a:endParaRPr lang="zh-CN" altLang="en-US" sz="3200"/>
        </a:p>
      </dgm:t>
    </dgm:pt>
    <dgm:pt modelId="{33576752-DE1D-324E-9BEB-6FFD54AB124D}">
      <dgm:prSet custT="1"/>
      <dgm:spPr/>
      <dgm:t>
        <a:bodyPr/>
        <a:lstStyle/>
        <a:p>
          <a:r>
            <a:rPr lang="en-US" sz="1200" dirty="0" smtClean="0"/>
            <a:t>2.3.3 </a:t>
          </a:r>
          <a:r>
            <a:rPr lang="zh-CN" sz="1200" dirty="0" smtClean="0"/>
            <a:t>佛教的传播</a:t>
          </a:r>
          <a:endParaRPr lang="zh-CN" altLang="en-US" sz="1200" dirty="0"/>
        </a:p>
      </dgm:t>
    </dgm:pt>
    <dgm:pt modelId="{F43C2861-F8BE-8F4E-8E02-EBA7C5034246}" type="parTrans" cxnId="{B4A255E6-CB9F-5644-AE31-D2289E517623}">
      <dgm:prSet/>
      <dgm:spPr/>
      <dgm:t>
        <a:bodyPr/>
        <a:lstStyle/>
        <a:p>
          <a:endParaRPr lang="zh-CN" altLang="en-US" sz="3200"/>
        </a:p>
      </dgm:t>
    </dgm:pt>
    <dgm:pt modelId="{6D8FFBD2-469F-BD4E-9CE9-E340AAFBD524}" type="sibTrans" cxnId="{B4A255E6-CB9F-5644-AE31-D2289E517623}">
      <dgm:prSet/>
      <dgm:spPr/>
      <dgm:t>
        <a:bodyPr/>
        <a:lstStyle/>
        <a:p>
          <a:endParaRPr lang="zh-CN" altLang="en-US" sz="3200"/>
        </a:p>
      </dgm:t>
    </dgm:pt>
    <dgm:pt modelId="{74D141D4-904A-2248-BF02-55EAF11CF1FE}">
      <dgm:prSet custT="1"/>
      <dgm:spPr/>
      <dgm:t>
        <a:bodyPr/>
        <a:lstStyle/>
        <a:p>
          <a:r>
            <a:rPr lang="en-US" sz="1200" dirty="0" smtClean="0"/>
            <a:t>2.3.4 </a:t>
          </a:r>
          <a:r>
            <a:rPr lang="zh-CN" sz="1200" dirty="0" smtClean="0"/>
            <a:t>民族大融合</a:t>
          </a:r>
          <a:endParaRPr lang="zh-CN" altLang="en-US" sz="1200" dirty="0"/>
        </a:p>
      </dgm:t>
    </dgm:pt>
    <dgm:pt modelId="{E654D692-6A0E-3B4C-8F30-E2AF95A957C6}" type="parTrans" cxnId="{8A567AC4-975C-5145-8ABE-4E4A15D1AFCE}">
      <dgm:prSet/>
      <dgm:spPr/>
      <dgm:t>
        <a:bodyPr/>
        <a:lstStyle/>
        <a:p>
          <a:endParaRPr lang="zh-CN" altLang="en-US" sz="3200"/>
        </a:p>
      </dgm:t>
    </dgm:pt>
    <dgm:pt modelId="{506A0EC9-E285-584C-8D16-DE319BBA6268}" type="sibTrans" cxnId="{8A567AC4-975C-5145-8ABE-4E4A15D1AFCE}">
      <dgm:prSet/>
      <dgm:spPr/>
      <dgm:t>
        <a:bodyPr/>
        <a:lstStyle/>
        <a:p>
          <a:endParaRPr lang="zh-CN" altLang="en-US" sz="3200"/>
        </a:p>
      </dgm:t>
    </dgm:pt>
    <dgm:pt modelId="{5A8BC455-2A89-3949-B64A-798EDA180E68}">
      <dgm:prSet custT="1"/>
      <dgm:spPr/>
      <dgm:t>
        <a:bodyPr/>
        <a:lstStyle/>
        <a:p>
          <a:r>
            <a:rPr lang="en-US" sz="1200" dirty="0" smtClean="0"/>
            <a:t>2.4.1 </a:t>
          </a:r>
          <a:r>
            <a:rPr lang="zh-CN" sz="1200" dirty="0" smtClean="0"/>
            <a:t>开放的立国精神及唐对宋的决定性影响</a:t>
          </a:r>
          <a:endParaRPr lang="zh-CN" altLang="en-US" sz="1200" dirty="0"/>
        </a:p>
      </dgm:t>
    </dgm:pt>
    <dgm:pt modelId="{D6DD801B-1EE8-064F-83EC-FEA5BEC95861}" type="parTrans" cxnId="{39BA9580-E2F0-E24E-839A-CD9DC844D03D}">
      <dgm:prSet/>
      <dgm:spPr/>
      <dgm:t>
        <a:bodyPr/>
        <a:lstStyle/>
        <a:p>
          <a:endParaRPr lang="zh-CN" altLang="en-US" sz="3200"/>
        </a:p>
      </dgm:t>
    </dgm:pt>
    <dgm:pt modelId="{2A99F4CA-3DB3-6449-8C14-00D33D60CCE8}" type="sibTrans" cxnId="{39BA9580-E2F0-E24E-839A-CD9DC844D03D}">
      <dgm:prSet/>
      <dgm:spPr/>
      <dgm:t>
        <a:bodyPr/>
        <a:lstStyle/>
        <a:p>
          <a:endParaRPr lang="zh-CN" altLang="en-US" sz="3200"/>
        </a:p>
      </dgm:t>
    </dgm:pt>
    <dgm:pt modelId="{2BD88E66-8CFB-E94D-BFF1-0BEC3BDCF456}">
      <dgm:prSet custT="1"/>
      <dgm:spPr/>
      <dgm:t>
        <a:bodyPr/>
        <a:lstStyle/>
        <a:p>
          <a:r>
            <a:rPr lang="en-US" sz="1200" dirty="0" smtClean="0"/>
            <a:t>2.4.2 </a:t>
          </a:r>
          <a:r>
            <a:rPr lang="zh-CN" sz="1200" dirty="0" smtClean="0"/>
            <a:t>唐宋间社会文化的变革</a:t>
          </a:r>
          <a:endParaRPr lang="zh-CN" altLang="en-US" sz="1200" dirty="0"/>
        </a:p>
      </dgm:t>
    </dgm:pt>
    <dgm:pt modelId="{83ECE1A1-987C-A646-8632-F126D1F89D46}" type="parTrans" cxnId="{E70BA20C-2E05-F948-B141-BEC1E1AF6061}">
      <dgm:prSet/>
      <dgm:spPr/>
      <dgm:t>
        <a:bodyPr/>
        <a:lstStyle/>
        <a:p>
          <a:endParaRPr lang="zh-CN" altLang="en-US" sz="3200"/>
        </a:p>
      </dgm:t>
    </dgm:pt>
    <dgm:pt modelId="{F98C3692-6CCC-F943-B15A-7E31490F72E9}" type="sibTrans" cxnId="{E70BA20C-2E05-F948-B141-BEC1E1AF6061}">
      <dgm:prSet/>
      <dgm:spPr/>
      <dgm:t>
        <a:bodyPr/>
        <a:lstStyle/>
        <a:p>
          <a:endParaRPr lang="zh-CN" altLang="en-US" sz="3200"/>
        </a:p>
      </dgm:t>
    </dgm:pt>
    <dgm:pt modelId="{CC9B608A-EDD3-9547-9D7D-241CB9BD19F7}">
      <dgm:prSet custT="1"/>
      <dgm:spPr/>
      <dgm:t>
        <a:bodyPr/>
        <a:lstStyle/>
        <a:p>
          <a:r>
            <a:rPr lang="en-US" sz="1200" dirty="0" smtClean="0"/>
            <a:t>2.4.3 </a:t>
          </a:r>
          <a:r>
            <a:rPr lang="zh-CN" sz="1200" dirty="0" smtClean="0"/>
            <a:t>民族传统复归下士大夫的文化振作</a:t>
          </a:r>
          <a:endParaRPr lang="zh-CN" altLang="en-US" sz="1200" dirty="0"/>
        </a:p>
      </dgm:t>
    </dgm:pt>
    <dgm:pt modelId="{B4DC76A4-3A96-C840-9B46-757E93DCA52C}" type="parTrans" cxnId="{F820CD46-59DD-3A44-8D73-6D03BE157A2A}">
      <dgm:prSet/>
      <dgm:spPr/>
      <dgm:t>
        <a:bodyPr/>
        <a:lstStyle/>
        <a:p>
          <a:endParaRPr lang="zh-CN" altLang="en-US" sz="3200"/>
        </a:p>
      </dgm:t>
    </dgm:pt>
    <dgm:pt modelId="{364605C9-442B-8D44-9DDA-F5860D82BF35}" type="sibTrans" cxnId="{F820CD46-59DD-3A44-8D73-6D03BE157A2A}">
      <dgm:prSet/>
      <dgm:spPr/>
      <dgm:t>
        <a:bodyPr/>
        <a:lstStyle/>
        <a:p>
          <a:endParaRPr lang="zh-CN" altLang="en-US" sz="3200"/>
        </a:p>
      </dgm:t>
    </dgm:pt>
    <dgm:pt modelId="{7FF0B2AA-CFB1-024E-B689-CF9C3C46B2D3}">
      <dgm:prSet custT="1"/>
      <dgm:spPr/>
      <dgm:t>
        <a:bodyPr/>
        <a:lstStyle/>
        <a:p>
          <a:r>
            <a:rPr lang="en-US" sz="1200" dirty="0" smtClean="0"/>
            <a:t>2.5.1 </a:t>
          </a:r>
          <a:r>
            <a:rPr lang="zh-CN" sz="1200" dirty="0" smtClean="0"/>
            <a:t>元朝统一对中国文化的影响</a:t>
          </a:r>
          <a:endParaRPr lang="zh-CN" altLang="en-US" sz="1200" dirty="0"/>
        </a:p>
      </dgm:t>
    </dgm:pt>
    <dgm:pt modelId="{C780E432-53A1-5D43-A05D-7952B923EF81}" type="parTrans" cxnId="{EDB00B6A-E9FF-FE41-95A6-66F8FF6C2A2C}">
      <dgm:prSet/>
      <dgm:spPr/>
      <dgm:t>
        <a:bodyPr/>
        <a:lstStyle/>
        <a:p>
          <a:endParaRPr lang="zh-CN" altLang="en-US" sz="3200"/>
        </a:p>
      </dgm:t>
    </dgm:pt>
    <dgm:pt modelId="{030AAC66-ED6C-5F4D-9BCB-73D8947E5066}" type="sibTrans" cxnId="{EDB00B6A-E9FF-FE41-95A6-66F8FF6C2A2C}">
      <dgm:prSet/>
      <dgm:spPr/>
      <dgm:t>
        <a:bodyPr/>
        <a:lstStyle/>
        <a:p>
          <a:endParaRPr lang="zh-CN" altLang="en-US" sz="3200"/>
        </a:p>
      </dgm:t>
    </dgm:pt>
    <dgm:pt modelId="{37B29F57-0DBA-494E-B44B-69BD3A72BF3F}">
      <dgm:prSet custT="1"/>
      <dgm:spPr/>
      <dgm:t>
        <a:bodyPr/>
        <a:lstStyle/>
        <a:p>
          <a:r>
            <a:rPr lang="en-US" sz="1200" dirty="0" smtClean="0"/>
            <a:t>2.5.2 </a:t>
          </a:r>
          <a:r>
            <a:rPr lang="zh-CN" sz="1200" dirty="0" smtClean="0"/>
            <a:t>东西方的相遇与明清两代的立国精神</a:t>
          </a:r>
          <a:r>
            <a:rPr lang="en-US" sz="1200" dirty="0" smtClean="0"/>
            <a:t> </a:t>
          </a:r>
          <a:endParaRPr lang="zh-CN" altLang="en-US" sz="1200" dirty="0"/>
        </a:p>
      </dgm:t>
    </dgm:pt>
    <dgm:pt modelId="{AE3B538D-6CA4-0C4A-B9BE-8AE108618C35}" type="parTrans" cxnId="{9DA59246-014E-3648-B2AC-57F183EE7D55}">
      <dgm:prSet/>
      <dgm:spPr/>
      <dgm:t>
        <a:bodyPr/>
        <a:lstStyle/>
        <a:p>
          <a:endParaRPr lang="zh-CN" altLang="en-US" sz="3200"/>
        </a:p>
      </dgm:t>
    </dgm:pt>
    <dgm:pt modelId="{1919A305-842C-B54D-B492-BF16ED3482A0}" type="sibTrans" cxnId="{9DA59246-014E-3648-B2AC-57F183EE7D55}">
      <dgm:prSet/>
      <dgm:spPr/>
      <dgm:t>
        <a:bodyPr/>
        <a:lstStyle/>
        <a:p>
          <a:endParaRPr lang="zh-CN" altLang="en-US" sz="3200"/>
        </a:p>
      </dgm:t>
    </dgm:pt>
    <dgm:pt modelId="{3BDB2175-AA01-074F-9C38-8F66EB87AD9A}">
      <dgm:prSet custT="1"/>
      <dgm:spPr/>
      <dgm:t>
        <a:bodyPr/>
        <a:lstStyle/>
        <a:p>
          <a:r>
            <a:rPr lang="en-US" sz="1200" dirty="0" smtClean="0"/>
            <a:t>2.5.3 </a:t>
          </a:r>
          <a:r>
            <a:rPr lang="zh-CN" sz="1200" dirty="0" smtClean="0"/>
            <a:t>元明清三朝的文化政策与知识阶层的文化活动</a:t>
          </a:r>
          <a:endParaRPr lang="zh-CN" altLang="en-US" sz="1200" dirty="0"/>
        </a:p>
      </dgm:t>
    </dgm:pt>
    <dgm:pt modelId="{9ED50A6A-1D79-134C-83C5-57D95AA9498B}" type="parTrans" cxnId="{3621EC8F-6512-F549-8025-7081E63E58DF}">
      <dgm:prSet/>
      <dgm:spPr/>
      <dgm:t>
        <a:bodyPr/>
        <a:lstStyle/>
        <a:p>
          <a:endParaRPr lang="zh-CN" altLang="en-US" sz="3200"/>
        </a:p>
      </dgm:t>
    </dgm:pt>
    <dgm:pt modelId="{8034A49B-6F9D-4D46-A2A9-6E0D713494DA}" type="sibTrans" cxnId="{3621EC8F-6512-F549-8025-7081E63E58DF}">
      <dgm:prSet/>
      <dgm:spPr/>
      <dgm:t>
        <a:bodyPr/>
        <a:lstStyle/>
        <a:p>
          <a:endParaRPr lang="zh-CN" altLang="en-US" sz="3200"/>
        </a:p>
      </dgm:t>
    </dgm:pt>
    <dgm:pt modelId="{D12D2C79-5D5E-1240-8330-59CBBED987D1}" type="pres">
      <dgm:prSet presAssocID="{673BE2AD-3DBF-B94D-909E-B6B10668AD1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040D9054-E412-394A-A4E2-3658A06DABA9}" type="pres">
      <dgm:prSet presAssocID="{7EE1E6DF-A451-B743-8945-E9DB5C5ECC71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33352E70-B069-D24F-8776-6AFCEB9D8C55}" type="pres">
      <dgm:prSet presAssocID="{7EE1E6DF-A451-B743-8945-E9DB5C5ECC71}" presName="rootComposite1" presStyleCnt="0"/>
      <dgm:spPr/>
      <dgm:t>
        <a:bodyPr/>
        <a:lstStyle/>
        <a:p>
          <a:endParaRPr lang="zh-CN" altLang="en-US"/>
        </a:p>
      </dgm:t>
    </dgm:pt>
    <dgm:pt modelId="{5E3CC6B1-877B-8645-AB2F-023486055F92}" type="pres">
      <dgm:prSet presAssocID="{7EE1E6DF-A451-B743-8945-E9DB5C5ECC71}" presName="rootText1" presStyleLbl="node0" presStyleIdx="0" presStyleCnt="1" custScaleX="286846" custScaleY="350001" custLinFactX="-176819" custLinFactNeighborX="-200000" custLinFactNeighborY="2117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304CB0-E9E5-7842-8D8A-9D6307040B01}" type="pres">
      <dgm:prSet presAssocID="{7EE1E6DF-A451-B743-8945-E9DB5C5ECC71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EB1C43F6-015F-0E4F-91F4-F48A3048AB61}" type="pres">
      <dgm:prSet presAssocID="{7EE1E6DF-A451-B743-8945-E9DB5C5ECC71}" presName="hierChild2" presStyleCnt="0"/>
      <dgm:spPr/>
      <dgm:t>
        <a:bodyPr/>
        <a:lstStyle/>
        <a:p>
          <a:endParaRPr lang="zh-CN" altLang="en-US"/>
        </a:p>
      </dgm:t>
    </dgm:pt>
    <dgm:pt modelId="{2DD8D82C-1599-9147-A8B0-54F550A957FD}" type="pres">
      <dgm:prSet presAssocID="{9597055C-B528-6740-9FA1-4BCC1D6B626D}" presName="Name64" presStyleLbl="parChTrans1D2" presStyleIdx="0" presStyleCnt="5"/>
      <dgm:spPr/>
      <dgm:t>
        <a:bodyPr/>
        <a:lstStyle/>
        <a:p>
          <a:endParaRPr lang="zh-CN" altLang="en-US"/>
        </a:p>
      </dgm:t>
    </dgm:pt>
    <dgm:pt modelId="{80CCD856-333C-3A46-AC7C-297A3668D2C5}" type="pres">
      <dgm:prSet presAssocID="{08AC3151-1874-3946-A375-EAACCCEA28F2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68CE95D7-BE48-9B43-92E4-3682B80F90F0}" type="pres">
      <dgm:prSet presAssocID="{08AC3151-1874-3946-A375-EAACCCEA28F2}" presName="rootComposite" presStyleCnt="0"/>
      <dgm:spPr/>
      <dgm:t>
        <a:bodyPr/>
        <a:lstStyle/>
        <a:p>
          <a:endParaRPr lang="zh-CN" altLang="en-US"/>
        </a:p>
      </dgm:t>
    </dgm:pt>
    <dgm:pt modelId="{578F8B30-5BF5-9147-8B2E-50C8D22B11FD}" type="pres">
      <dgm:prSet presAssocID="{08AC3151-1874-3946-A375-EAACCCEA28F2}" presName="rootText" presStyleLbl="node2" presStyleIdx="0" presStyleCnt="5" custScaleX="388769" custScaleY="236099" custLinFactNeighborX="-51037" custLinFactNeighborY="936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9172D81-9CC2-704B-9EB3-E97B9D926E7D}" type="pres">
      <dgm:prSet presAssocID="{08AC3151-1874-3946-A375-EAACCCEA28F2}" presName="rootConnector" presStyleLbl="node2" presStyleIdx="0" presStyleCnt="5"/>
      <dgm:spPr/>
      <dgm:t>
        <a:bodyPr/>
        <a:lstStyle/>
        <a:p>
          <a:endParaRPr lang="zh-CN" altLang="en-US"/>
        </a:p>
      </dgm:t>
    </dgm:pt>
    <dgm:pt modelId="{B7583E20-58CD-E94A-9913-4C00B173CF4A}" type="pres">
      <dgm:prSet presAssocID="{08AC3151-1874-3946-A375-EAACCCEA28F2}" presName="hierChild4" presStyleCnt="0"/>
      <dgm:spPr/>
      <dgm:t>
        <a:bodyPr/>
        <a:lstStyle/>
        <a:p>
          <a:endParaRPr lang="zh-CN" altLang="en-US"/>
        </a:p>
      </dgm:t>
    </dgm:pt>
    <dgm:pt modelId="{23716476-09CE-3A4C-A305-1338655E5CD4}" type="pres">
      <dgm:prSet presAssocID="{A0EF42B8-4699-7E43-AFB9-04303D502115}" presName="Name64" presStyleLbl="parChTrans1D3" presStyleIdx="0" presStyleCnt="18"/>
      <dgm:spPr/>
      <dgm:t>
        <a:bodyPr/>
        <a:lstStyle/>
        <a:p>
          <a:endParaRPr lang="zh-CN" altLang="en-US"/>
        </a:p>
      </dgm:t>
    </dgm:pt>
    <dgm:pt modelId="{96EBEF06-B9BC-5347-9194-E4EEDA460F88}" type="pres">
      <dgm:prSet presAssocID="{1238D103-A240-0F43-9766-DE88AC49B2DE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7E8FB71A-1EDF-0F42-916D-A5C7EF35B47D}" type="pres">
      <dgm:prSet presAssocID="{1238D103-A240-0F43-9766-DE88AC49B2DE}" presName="rootComposite" presStyleCnt="0"/>
      <dgm:spPr/>
      <dgm:t>
        <a:bodyPr/>
        <a:lstStyle/>
        <a:p>
          <a:endParaRPr lang="zh-CN" altLang="en-US"/>
        </a:p>
      </dgm:t>
    </dgm:pt>
    <dgm:pt modelId="{FDB60C50-6EED-E84D-8E7B-6659AEECC920}" type="pres">
      <dgm:prSet presAssocID="{1238D103-A240-0F43-9766-DE88AC49B2DE}" presName="rootText" presStyleLbl="node3" presStyleIdx="0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13D1684-4C1E-C148-9F11-83F7C634027B}" type="pres">
      <dgm:prSet presAssocID="{1238D103-A240-0F43-9766-DE88AC49B2DE}" presName="rootConnector" presStyleLbl="node3" presStyleIdx="0" presStyleCnt="18"/>
      <dgm:spPr/>
      <dgm:t>
        <a:bodyPr/>
        <a:lstStyle/>
        <a:p>
          <a:endParaRPr lang="zh-CN" altLang="en-US"/>
        </a:p>
      </dgm:t>
    </dgm:pt>
    <dgm:pt modelId="{DAA08150-9618-874D-AB6D-8671CFB18566}" type="pres">
      <dgm:prSet presAssocID="{1238D103-A240-0F43-9766-DE88AC49B2DE}" presName="hierChild4" presStyleCnt="0"/>
      <dgm:spPr/>
      <dgm:t>
        <a:bodyPr/>
        <a:lstStyle/>
        <a:p>
          <a:endParaRPr lang="zh-CN" altLang="en-US"/>
        </a:p>
      </dgm:t>
    </dgm:pt>
    <dgm:pt modelId="{65C90683-875E-0F44-9AB7-C7BFA0DCBD31}" type="pres">
      <dgm:prSet presAssocID="{1238D103-A240-0F43-9766-DE88AC49B2DE}" presName="hierChild5" presStyleCnt="0"/>
      <dgm:spPr/>
      <dgm:t>
        <a:bodyPr/>
        <a:lstStyle/>
        <a:p>
          <a:endParaRPr lang="zh-CN" altLang="en-US"/>
        </a:p>
      </dgm:t>
    </dgm:pt>
    <dgm:pt modelId="{277E8422-3F2B-C24F-AB9F-7261F6B497F1}" type="pres">
      <dgm:prSet presAssocID="{85B30A7D-D5B6-6741-BA56-457D33FD9DD1}" presName="Name64" presStyleLbl="parChTrans1D3" presStyleIdx="1" presStyleCnt="18"/>
      <dgm:spPr/>
      <dgm:t>
        <a:bodyPr/>
        <a:lstStyle/>
        <a:p>
          <a:endParaRPr lang="zh-CN" altLang="en-US"/>
        </a:p>
      </dgm:t>
    </dgm:pt>
    <dgm:pt modelId="{1793FF72-8C1A-964C-B460-0B0F6452E5E0}" type="pres">
      <dgm:prSet presAssocID="{164CF542-7158-6F47-984D-8F18BE2C6FEF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25E44C41-3A0B-8949-B45A-EEF055BDDC0A}" type="pres">
      <dgm:prSet presAssocID="{164CF542-7158-6F47-984D-8F18BE2C6FEF}" presName="rootComposite" presStyleCnt="0"/>
      <dgm:spPr/>
      <dgm:t>
        <a:bodyPr/>
        <a:lstStyle/>
        <a:p>
          <a:endParaRPr lang="zh-CN" altLang="en-US"/>
        </a:p>
      </dgm:t>
    </dgm:pt>
    <dgm:pt modelId="{6FC6D3B1-A7BA-6E46-B039-A8AE73D50938}" type="pres">
      <dgm:prSet presAssocID="{164CF542-7158-6F47-984D-8F18BE2C6FEF}" presName="rootText" presStyleLbl="node3" presStyleIdx="1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13DA931-4734-CD4D-98C2-EEC8E9803F80}" type="pres">
      <dgm:prSet presAssocID="{164CF542-7158-6F47-984D-8F18BE2C6FEF}" presName="rootConnector" presStyleLbl="node3" presStyleIdx="1" presStyleCnt="18"/>
      <dgm:spPr/>
      <dgm:t>
        <a:bodyPr/>
        <a:lstStyle/>
        <a:p>
          <a:endParaRPr lang="zh-CN" altLang="en-US"/>
        </a:p>
      </dgm:t>
    </dgm:pt>
    <dgm:pt modelId="{7D011442-0B1C-CF4B-8386-6397A52FC096}" type="pres">
      <dgm:prSet presAssocID="{164CF542-7158-6F47-984D-8F18BE2C6FEF}" presName="hierChild4" presStyleCnt="0"/>
      <dgm:spPr/>
      <dgm:t>
        <a:bodyPr/>
        <a:lstStyle/>
        <a:p>
          <a:endParaRPr lang="zh-CN" altLang="en-US"/>
        </a:p>
      </dgm:t>
    </dgm:pt>
    <dgm:pt modelId="{F2A711DB-0F0F-264B-9CFB-64916D81F908}" type="pres">
      <dgm:prSet presAssocID="{164CF542-7158-6F47-984D-8F18BE2C6FEF}" presName="hierChild5" presStyleCnt="0"/>
      <dgm:spPr/>
      <dgm:t>
        <a:bodyPr/>
        <a:lstStyle/>
        <a:p>
          <a:endParaRPr lang="zh-CN" altLang="en-US"/>
        </a:p>
      </dgm:t>
    </dgm:pt>
    <dgm:pt modelId="{7ED5652C-73B4-DC41-84A8-B61E0E33AE28}" type="pres">
      <dgm:prSet presAssocID="{C8D9C8C1-38C0-CD44-91F1-9E9A0BA3F870}" presName="Name64" presStyleLbl="parChTrans1D3" presStyleIdx="2" presStyleCnt="18"/>
      <dgm:spPr/>
      <dgm:t>
        <a:bodyPr/>
        <a:lstStyle/>
        <a:p>
          <a:endParaRPr lang="zh-CN" altLang="en-US"/>
        </a:p>
      </dgm:t>
    </dgm:pt>
    <dgm:pt modelId="{481B85C4-9DB7-BB49-8643-26614E95745C}" type="pres">
      <dgm:prSet presAssocID="{D8304AA7-F8AF-1E48-B7CF-5A9CC5B54711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E0B197FE-683E-0645-B9E2-81E90CD27968}" type="pres">
      <dgm:prSet presAssocID="{D8304AA7-F8AF-1E48-B7CF-5A9CC5B54711}" presName="rootComposite" presStyleCnt="0"/>
      <dgm:spPr/>
      <dgm:t>
        <a:bodyPr/>
        <a:lstStyle/>
        <a:p>
          <a:endParaRPr lang="zh-CN" altLang="en-US"/>
        </a:p>
      </dgm:t>
    </dgm:pt>
    <dgm:pt modelId="{F32F75DD-F49D-4C49-9B10-6C78F682AE85}" type="pres">
      <dgm:prSet presAssocID="{D8304AA7-F8AF-1E48-B7CF-5A9CC5B54711}" presName="rootText" presStyleLbl="node3" presStyleIdx="2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2F6C99A-E62A-384E-956C-5CD0771F810F}" type="pres">
      <dgm:prSet presAssocID="{D8304AA7-F8AF-1E48-B7CF-5A9CC5B54711}" presName="rootConnector" presStyleLbl="node3" presStyleIdx="2" presStyleCnt="18"/>
      <dgm:spPr/>
      <dgm:t>
        <a:bodyPr/>
        <a:lstStyle/>
        <a:p>
          <a:endParaRPr lang="zh-CN" altLang="en-US"/>
        </a:p>
      </dgm:t>
    </dgm:pt>
    <dgm:pt modelId="{0C0AB0D6-1069-AF4F-940C-D66A9AB95F7A}" type="pres">
      <dgm:prSet presAssocID="{D8304AA7-F8AF-1E48-B7CF-5A9CC5B54711}" presName="hierChild4" presStyleCnt="0"/>
      <dgm:spPr/>
      <dgm:t>
        <a:bodyPr/>
        <a:lstStyle/>
        <a:p>
          <a:endParaRPr lang="zh-CN" altLang="en-US"/>
        </a:p>
      </dgm:t>
    </dgm:pt>
    <dgm:pt modelId="{77CF1623-840F-AE47-A38D-63EC80E3C670}" type="pres">
      <dgm:prSet presAssocID="{D8304AA7-F8AF-1E48-B7CF-5A9CC5B54711}" presName="hierChild5" presStyleCnt="0"/>
      <dgm:spPr/>
      <dgm:t>
        <a:bodyPr/>
        <a:lstStyle/>
        <a:p>
          <a:endParaRPr lang="zh-CN" altLang="en-US"/>
        </a:p>
      </dgm:t>
    </dgm:pt>
    <dgm:pt modelId="{691EC662-0BD3-7140-8789-CA12CF31709A}" type="pres">
      <dgm:prSet presAssocID="{0C5559EA-5A38-264E-8466-76AEF901A8DF}" presName="Name64" presStyleLbl="parChTrans1D3" presStyleIdx="3" presStyleCnt="18"/>
      <dgm:spPr/>
      <dgm:t>
        <a:bodyPr/>
        <a:lstStyle/>
        <a:p>
          <a:endParaRPr lang="zh-CN" altLang="en-US"/>
        </a:p>
      </dgm:t>
    </dgm:pt>
    <dgm:pt modelId="{CF1398F3-666A-2040-99FC-F180B4F235D3}" type="pres">
      <dgm:prSet presAssocID="{F00590A2-1799-3344-8F4E-D1610FDA6008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527F3EC5-A2CD-3E48-9F1A-7236B27AABDD}" type="pres">
      <dgm:prSet presAssocID="{F00590A2-1799-3344-8F4E-D1610FDA6008}" presName="rootComposite" presStyleCnt="0"/>
      <dgm:spPr/>
      <dgm:t>
        <a:bodyPr/>
        <a:lstStyle/>
        <a:p>
          <a:endParaRPr lang="zh-CN" altLang="en-US"/>
        </a:p>
      </dgm:t>
    </dgm:pt>
    <dgm:pt modelId="{A50E85EE-2A02-1A40-9CEB-8023D10A3AB3}" type="pres">
      <dgm:prSet presAssocID="{F00590A2-1799-3344-8F4E-D1610FDA6008}" presName="rootText" presStyleLbl="node3" presStyleIdx="3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2B8843C-B6C1-BB4B-8C83-E5D11C3DFBE0}" type="pres">
      <dgm:prSet presAssocID="{F00590A2-1799-3344-8F4E-D1610FDA6008}" presName="rootConnector" presStyleLbl="node3" presStyleIdx="3" presStyleCnt="18"/>
      <dgm:spPr/>
      <dgm:t>
        <a:bodyPr/>
        <a:lstStyle/>
        <a:p>
          <a:endParaRPr lang="zh-CN" altLang="en-US"/>
        </a:p>
      </dgm:t>
    </dgm:pt>
    <dgm:pt modelId="{79F2EADE-ADBA-5640-B0EE-05F5D39F69D5}" type="pres">
      <dgm:prSet presAssocID="{F00590A2-1799-3344-8F4E-D1610FDA6008}" presName="hierChild4" presStyleCnt="0"/>
      <dgm:spPr/>
      <dgm:t>
        <a:bodyPr/>
        <a:lstStyle/>
        <a:p>
          <a:endParaRPr lang="zh-CN" altLang="en-US"/>
        </a:p>
      </dgm:t>
    </dgm:pt>
    <dgm:pt modelId="{79E5709D-DD7B-864B-A2C6-C9A4EC7B4A7F}" type="pres">
      <dgm:prSet presAssocID="{F00590A2-1799-3344-8F4E-D1610FDA6008}" presName="hierChild5" presStyleCnt="0"/>
      <dgm:spPr/>
      <dgm:t>
        <a:bodyPr/>
        <a:lstStyle/>
        <a:p>
          <a:endParaRPr lang="zh-CN" altLang="en-US"/>
        </a:p>
      </dgm:t>
    </dgm:pt>
    <dgm:pt modelId="{114F98AD-7160-164E-A645-E44BF70C611D}" type="pres">
      <dgm:prSet presAssocID="{08AC3151-1874-3946-A375-EAACCCEA28F2}" presName="hierChild5" presStyleCnt="0"/>
      <dgm:spPr/>
      <dgm:t>
        <a:bodyPr/>
        <a:lstStyle/>
        <a:p>
          <a:endParaRPr lang="zh-CN" altLang="en-US"/>
        </a:p>
      </dgm:t>
    </dgm:pt>
    <dgm:pt modelId="{B618C506-FA8E-4E4A-802E-41C31A8A9515}" type="pres">
      <dgm:prSet presAssocID="{67E30BAC-85E8-2643-930C-D258AD9742AF}" presName="Name64" presStyleLbl="parChTrans1D2" presStyleIdx="1" presStyleCnt="5"/>
      <dgm:spPr/>
      <dgm:t>
        <a:bodyPr/>
        <a:lstStyle/>
        <a:p>
          <a:endParaRPr lang="zh-CN" altLang="en-US"/>
        </a:p>
      </dgm:t>
    </dgm:pt>
    <dgm:pt modelId="{F5FF2683-A9CD-674E-91DC-FAF085444FF7}" type="pres">
      <dgm:prSet presAssocID="{EA396543-E6FB-B047-BE99-A0A7E665E229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EFF929A3-2B5E-8C41-9EC2-B3545D9C248D}" type="pres">
      <dgm:prSet presAssocID="{EA396543-E6FB-B047-BE99-A0A7E665E229}" presName="rootComposite" presStyleCnt="0"/>
      <dgm:spPr/>
      <dgm:t>
        <a:bodyPr/>
        <a:lstStyle/>
        <a:p>
          <a:endParaRPr lang="zh-CN" altLang="en-US"/>
        </a:p>
      </dgm:t>
    </dgm:pt>
    <dgm:pt modelId="{118815A6-C614-D649-82F5-CF4E0670DA05}" type="pres">
      <dgm:prSet presAssocID="{EA396543-E6FB-B047-BE99-A0A7E665E229}" presName="rootText" presStyleLbl="node2" presStyleIdx="1" presStyleCnt="5" custScaleX="388769" custScaleY="236099" custLinFactNeighborX="-51037" custLinFactNeighborY="936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1B7043A-2F72-1F48-A30B-E96FF118A6F5}" type="pres">
      <dgm:prSet presAssocID="{EA396543-E6FB-B047-BE99-A0A7E665E229}" presName="rootConnector" presStyleLbl="node2" presStyleIdx="1" presStyleCnt="5"/>
      <dgm:spPr/>
      <dgm:t>
        <a:bodyPr/>
        <a:lstStyle/>
        <a:p>
          <a:endParaRPr lang="zh-CN" altLang="en-US"/>
        </a:p>
      </dgm:t>
    </dgm:pt>
    <dgm:pt modelId="{A58C16FA-6368-B14C-A303-0D4B10A9E92E}" type="pres">
      <dgm:prSet presAssocID="{EA396543-E6FB-B047-BE99-A0A7E665E229}" presName="hierChild4" presStyleCnt="0"/>
      <dgm:spPr/>
      <dgm:t>
        <a:bodyPr/>
        <a:lstStyle/>
        <a:p>
          <a:endParaRPr lang="zh-CN" altLang="en-US"/>
        </a:p>
      </dgm:t>
    </dgm:pt>
    <dgm:pt modelId="{7AA22D48-E88F-FC42-A5F8-948FE5889555}" type="pres">
      <dgm:prSet presAssocID="{FDE33FB0-4955-0A4A-B054-43C768A6F997}" presName="Name64" presStyleLbl="parChTrans1D3" presStyleIdx="4" presStyleCnt="18"/>
      <dgm:spPr/>
      <dgm:t>
        <a:bodyPr/>
        <a:lstStyle/>
        <a:p>
          <a:endParaRPr lang="zh-CN" altLang="en-US"/>
        </a:p>
      </dgm:t>
    </dgm:pt>
    <dgm:pt modelId="{E1DC63A3-D89D-424A-826B-F027E058CFD0}" type="pres">
      <dgm:prSet presAssocID="{8514807E-057A-5A46-B3B2-2F7647BA4F56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E76A204E-99A4-6743-B708-972CAB236A4A}" type="pres">
      <dgm:prSet presAssocID="{8514807E-057A-5A46-B3B2-2F7647BA4F56}" presName="rootComposite" presStyleCnt="0"/>
      <dgm:spPr/>
      <dgm:t>
        <a:bodyPr/>
        <a:lstStyle/>
        <a:p>
          <a:endParaRPr lang="zh-CN" altLang="en-US"/>
        </a:p>
      </dgm:t>
    </dgm:pt>
    <dgm:pt modelId="{0C0B9BCF-F78F-4A4B-A5C9-A2C640EF0A63}" type="pres">
      <dgm:prSet presAssocID="{8514807E-057A-5A46-B3B2-2F7647BA4F56}" presName="rootText" presStyleLbl="node3" presStyleIdx="4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55AC5B9-5DCA-E842-A68D-00A822F71501}" type="pres">
      <dgm:prSet presAssocID="{8514807E-057A-5A46-B3B2-2F7647BA4F56}" presName="rootConnector" presStyleLbl="node3" presStyleIdx="4" presStyleCnt="18"/>
      <dgm:spPr/>
      <dgm:t>
        <a:bodyPr/>
        <a:lstStyle/>
        <a:p>
          <a:endParaRPr lang="zh-CN" altLang="en-US"/>
        </a:p>
      </dgm:t>
    </dgm:pt>
    <dgm:pt modelId="{C5BD6EAB-EFED-7C4A-B46F-AFF56E951B27}" type="pres">
      <dgm:prSet presAssocID="{8514807E-057A-5A46-B3B2-2F7647BA4F56}" presName="hierChild4" presStyleCnt="0"/>
      <dgm:spPr/>
      <dgm:t>
        <a:bodyPr/>
        <a:lstStyle/>
        <a:p>
          <a:endParaRPr lang="zh-CN" altLang="en-US"/>
        </a:p>
      </dgm:t>
    </dgm:pt>
    <dgm:pt modelId="{CD6264CF-3DA1-BB4F-B331-DCC6A67A0100}" type="pres">
      <dgm:prSet presAssocID="{8514807E-057A-5A46-B3B2-2F7647BA4F56}" presName="hierChild5" presStyleCnt="0"/>
      <dgm:spPr/>
      <dgm:t>
        <a:bodyPr/>
        <a:lstStyle/>
        <a:p>
          <a:endParaRPr lang="zh-CN" altLang="en-US"/>
        </a:p>
      </dgm:t>
    </dgm:pt>
    <dgm:pt modelId="{21D2EA63-CE59-4345-9039-6E2B07622896}" type="pres">
      <dgm:prSet presAssocID="{18006D0B-462E-9C41-822F-EE3CC9B54104}" presName="Name64" presStyleLbl="parChTrans1D3" presStyleIdx="5" presStyleCnt="18"/>
      <dgm:spPr/>
      <dgm:t>
        <a:bodyPr/>
        <a:lstStyle/>
        <a:p>
          <a:endParaRPr lang="zh-CN" altLang="en-US"/>
        </a:p>
      </dgm:t>
    </dgm:pt>
    <dgm:pt modelId="{D790A928-2543-9A4F-BE8D-A94EC1AF89E9}" type="pres">
      <dgm:prSet presAssocID="{AE8EE06C-502B-5E4B-A065-82DE4A74F625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C50CF4DA-5D6C-5346-A7E3-0A41C69D7805}" type="pres">
      <dgm:prSet presAssocID="{AE8EE06C-502B-5E4B-A065-82DE4A74F625}" presName="rootComposite" presStyleCnt="0"/>
      <dgm:spPr/>
      <dgm:t>
        <a:bodyPr/>
        <a:lstStyle/>
        <a:p>
          <a:endParaRPr lang="zh-CN" altLang="en-US"/>
        </a:p>
      </dgm:t>
    </dgm:pt>
    <dgm:pt modelId="{51F529BB-6668-DE4C-9CE5-22DA154ED4C0}" type="pres">
      <dgm:prSet presAssocID="{AE8EE06C-502B-5E4B-A065-82DE4A74F625}" presName="rootText" presStyleLbl="node3" presStyleIdx="5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B99842D-E365-3D42-890C-A34388567837}" type="pres">
      <dgm:prSet presAssocID="{AE8EE06C-502B-5E4B-A065-82DE4A74F625}" presName="rootConnector" presStyleLbl="node3" presStyleIdx="5" presStyleCnt="18"/>
      <dgm:spPr/>
      <dgm:t>
        <a:bodyPr/>
        <a:lstStyle/>
        <a:p>
          <a:endParaRPr lang="zh-CN" altLang="en-US"/>
        </a:p>
      </dgm:t>
    </dgm:pt>
    <dgm:pt modelId="{8CCF7851-7CA0-D248-A384-AC1F862291AF}" type="pres">
      <dgm:prSet presAssocID="{AE8EE06C-502B-5E4B-A065-82DE4A74F625}" presName="hierChild4" presStyleCnt="0"/>
      <dgm:spPr/>
      <dgm:t>
        <a:bodyPr/>
        <a:lstStyle/>
        <a:p>
          <a:endParaRPr lang="zh-CN" altLang="en-US"/>
        </a:p>
      </dgm:t>
    </dgm:pt>
    <dgm:pt modelId="{AD2060D9-1C94-A345-BA9A-478CF445A36A}" type="pres">
      <dgm:prSet presAssocID="{AE8EE06C-502B-5E4B-A065-82DE4A74F625}" presName="hierChild5" presStyleCnt="0"/>
      <dgm:spPr/>
      <dgm:t>
        <a:bodyPr/>
        <a:lstStyle/>
        <a:p>
          <a:endParaRPr lang="zh-CN" altLang="en-US"/>
        </a:p>
      </dgm:t>
    </dgm:pt>
    <dgm:pt modelId="{44C90681-9847-9248-A70E-F0893EB50EF1}" type="pres">
      <dgm:prSet presAssocID="{A4664377-EA78-7F49-9DD3-89BC1B9A3535}" presName="Name64" presStyleLbl="parChTrans1D3" presStyleIdx="6" presStyleCnt="18"/>
      <dgm:spPr/>
      <dgm:t>
        <a:bodyPr/>
        <a:lstStyle/>
        <a:p>
          <a:endParaRPr lang="zh-CN" altLang="en-US"/>
        </a:p>
      </dgm:t>
    </dgm:pt>
    <dgm:pt modelId="{27702AC9-C33B-8F46-AE30-5AD8F2D9FE06}" type="pres">
      <dgm:prSet presAssocID="{F010527B-29A0-704B-94BC-71A6A3ABAC39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ECB406B1-0295-5C45-8D57-A77CA7588C4A}" type="pres">
      <dgm:prSet presAssocID="{F010527B-29A0-704B-94BC-71A6A3ABAC39}" presName="rootComposite" presStyleCnt="0"/>
      <dgm:spPr/>
      <dgm:t>
        <a:bodyPr/>
        <a:lstStyle/>
        <a:p>
          <a:endParaRPr lang="zh-CN" altLang="en-US"/>
        </a:p>
      </dgm:t>
    </dgm:pt>
    <dgm:pt modelId="{8AE68FF3-1002-E14A-9018-BF2AE8ABCD8E}" type="pres">
      <dgm:prSet presAssocID="{F010527B-29A0-704B-94BC-71A6A3ABAC39}" presName="rootText" presStyleLbl="node3" presStyleIdx="6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0695FAF-FC8B-7A4F-B4FE-FF4D60792073}" type="pres">
      <dgm:prSet presAssocID="{F010527B-29A0-704B-94BC-71A6A3ABAC39}" presName="rootConnector" presStyleLbl="node3" presStyleIdx="6" presStyleCnt="18"/>
      <dgm:spPr/>
      <dgm:t>
        <a:bodyPr/>
        <a:lstStyle/>
        <a:p>
          <a:endParaRPr lang="zh-CN" altLang="en-US"/>
        </a:p>
      </dgm:t>
    </dgm:pt>
    <dgm:pt modelId="{234982AF-C2A6-564F-B2CC-DF104145FE12}" type="pres">
      <dgm:prSet presAssocID="{F010527B-29A0-704B-94BC-71A6A3ABAC39}" presName="hierChild4" presStyleCnt="0"/>
      <dgm:spPr/>
      <dgm:t>
        <a:bodyPr/>
        <a:lstStyle/>
        <a:p>
          <a:endParaRPr lang="zh-CN" altLang="en-US"/>
        </a:p>
      </dgm:t>
    </dgm:pt>
    <dgm:pt modelId="{F2FFFFC8-C136-B74B-A12F-1AB4B7B01853}" type="pres">
      <dgm:prSet presAssocID="{F010527B-29A0-704B-94BC-71A6A3ABAC39}" presName="hierChild5" presStyleCnt="0"/>
      <dgm:spPr/>
      <dgm:t>
        <a:bodyPr/>
        <a:lstStyle/>
        <a:p>
          <a:endParaRPr lang="zh-CN" altLang="en-US"/>
        </a:p>
      </dgm:t>
    </dgm:pt>
    <dgm:pt modelId="{D6B0D12B-2BA8-2847-AA5B-33437CF1FA5D}" type="pres">
      <dgm:prSet presAssocID="{485520A6-8A53-2F4F-A1A4-F6397CD72C9F}" presName="Name64" presStyleLbl="parChTrans1D3" presStyleIdx="7" presStyleCnt="18"/>
      <dgm:spPr/>
      <dgm:t>
        <a:bodyPr/>
        <a:lstStyle/>
        <a:p>
          <a:endParaRPr lang="zh-CN" altLang="en-US"/>
        </a:p>
      </dgm:t>
    </dgm:pt>
    <dgm:pt modelId="{A3A4EC8C-E255-FB41-AC54-EF061E83ED83}" type="pres">
      <dgm:prSet presAssocID="{75C10E79-6A86-734F-A355-403109FEBD36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CB8EA8C4-C5B5-ED4A-BAF3-9C4F3CD802F4}" type="pres">
      <dgm:prSet presAssocID="{75C10E79-6A86-734F-A355-403109FEBD36}" presName="rootComposite" presStyleCnt="0"/>
      <dgm:spPr/>
      <dgm:t>
        <a:bodyPr/>
        <a:lstStyle/>
        <a:p>
          <a:endParaRPr lang="zh-CN" altLang="en-US"/>
        </a:p>
      </dgm:t>
    </dgm:pt>
    <dgm:pt modelId="{9ADB1E6D-16F6-9A4D-A163-304882D361AF}" type="pres">
      <dgm:prSet presAssocID="{75C10E79-6A86-734F-A355-403109FEBD36}" presName="rootText" presStyleLbl="node3" presStyleIdx="7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3416AD-7D71-2444-897E-AC76B4DE0387}" type="pres">
      <dgm:prSet presAssocID="{75C10E79-6A86-734F-A355-403109FEBD36}" presName="rootConnector" presStyleLbl="node3" presStyleIdx="7" presStyleCnt="18"/>
      <dgm:spPr/>
      <dgm:t>
        <a:bodyPr/>
        <a:lstStyle/>
        <a:p>
          <a:endParaRPr lang="zh-CN" altLang="en-US"/>
        </a:p>
      </dgm:t>
    </dgm:pt>
    <dgm:pt modelId="{B6CEE6A8-08C8-614E-AF7F-A4A919D96FB2}" type="pres">
      <dgm:prSet presAssocID="{75C10E79-6A86-734F-A355-403109FEBD36}" presName="hierChild4" presStyleCnt="0"/>
      <dgm:spPr/>
      <dgm:t>
        <a:bodyPr/>
        <a:lstStyle/>
        <a:p>
          <a:endParaRPr lang="zh-CN" altLang="en-US"/>
        </a:p>
      </dgm:t>
    </dgm:pt>
    <dgm:pt modelId="{F7EF41BE-E661-1149-BC88-C2E7971958B7}" type="pres">
      <dgm:prSet presAssocID="{75C10E79-6A86-734F-A355-403109FEBD36}" presName="hierChild5" presStyleCnt="0"/>
      <dgm:spPr/>
      <dgm:t>
        <a:bodyPr/>
        <a:lstStyle/>
        <a:p>
          <a:endParaRPr lang="zh-CN" altLang="en-US"/>
        </a:p>
      </dgm:t>
    </dgm:pt>
    <dgm:pt modelId="{A5E65665-7444-684E-B659-8C2638C99D4C}" type="pres">
      <dgm:prSet presAssocID="{EA396543-E6FB-B047-BE99-A0A7E665E229}" presName="hierChild5" presStyleCnt="0"/>
      <dgm:spPr/>
      <dgm:t>
        <a:bodyPr/>
        <a:lstStyle/>
        <a:p>
          <a:endParaRPr lang="zh-CN" altLang="en-US"/>
        </a:p>
      </dgm:t>
    </dgm:pt>
    <dgm:pt modelId="{4BA1FFB4-335B-974B-A313-F4DED9CF30A0}" type="pres">
      <dgm:prSet presAssocID="{5325D05D-A886-7143-9C7C-4824C71B037F}" presName="Name64" presStyleLbl="parChTrans1D2" presStyleIdx="2" presStyleCnt="5"/>
      <dgm:spPr/>
      <dgm:t>
        <a:bodyPr/>
        <a:lstStyle/>
        <a:p>
          <a:endParaRPr lang="zh-CN" altLang="en-US"/>
        </a:p>
      </dgm:t>
    </dgm:pt>
    <dgm:pt modelId="{0961F4F4-96AC-ED4E-A175-D9473784E0D0}" type="pres">
      <dgm:prSet presAssocID="{15F4D226-0C10-0B4B-AC8A-0FAEB60EB85F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114A9101-259F-E646-B353-8BF2778D665E}" type="pres">
      <dgm:prSet presAssocID="{15F4D226-0C10-0B4B-AC8A-0FAEB60EB85F}" presName="rootComposite" presStyleCnt="0"/>
      <dgm:spPr/>
      <dgm:t>
        <a:bodyPr/>
        <a:lstStyle/>
        <a:p>
          <a:endParaRPr lang="zh-CN" altLang="en-US"/>
        </a:p>
      </dgm:t>
    </dgm:pt>
    <dgm:pt modelId="{A0F787BE-1856-CE42-965E-889676F569B4}" type="pres">
      <dgm:prSet presAssocID="{15F4D226-0C10-0B4B-AC8A-0FAEB60EB85F}" presName="rootText" presStyleLbl="node2" presStyleIdx="2" presStyleCnt="5" custScaleX="388769" custScaleY="236099" custLinFactNeighborX="-51037" custLinFactNeighborY="936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8D91281-3F95-2440-B684-3AFBC130BD28}" type="pres">
      <dgm:prSet presAssocID="{15F4D226-0C10-0B4B-AC8A-0FAEB60EB85F}" presName="rootConnector" presStyleLbl="node2" presStyleIdx="2" presStyleCnt="5"/>
      <dgm:spPr/>
      <dgm:t>
        <a:bodyPr/>
        <a:lstStyle/>
        <a:p>
          <a:endParaRPr lang="zh-CN" altLang="en-US"/>
        </a:p>
      </dgm:t>
    </dgm:pt>
    <dgm:pt modelId="{3CC2B2D1-B464-4447-816E-F2B1D806E3C2}" type="pres">
      <dgm:prSet presAssocID="{15F4D226-0C10-0B4B-AC8A-0FAEB60EB85F}" presName="hierChild4" presStyleCnt="0"/>
      <dgm:spPr/>
      <dgm:t>
        <a:bodyPr/>
        <a:lstStyle/>
        <a:p>
          <a:endParaRPr lang="zh-CN" altLang="en-US"/>
        </a:p>
      </dgm:t>
    </dgm:pt>
    <dgm:pt modelId="{D179C4C1-D91C-684E-8D1C-D86E6F84B831}" type="pres">
      <dgm:prSet presAssocID="{D7B9D86C-C5D7-3742-8854-1A06C87A061F}" presName="Name64" presStyleLbl="parChTrans1D3" presStyleIdx="8" presStyleCnt="18"/>
      <dgm:spPr/>
      <dgm:t>
        <a:bodyPr/>
        <a:lstStyle/>
        <a:p>
          <a:endParaRPr lang="zh-CN" altLang="en-US"/>
        </a:p>
      </dgm:t>
    </dgm:pt>
    <dgm:pt modelId="{57447703-0582-7C44-AF10-459D9DE22D99}" type="pres">
      <dgm:prSet presAssocID="{B13CE5CC-8B5D-9843-9D73-5AA832A70242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10ABD4B6-2233-8242-875B-1559DB458F2D}" type="pres">
      <dgm:prSet presAssocID="{B13CE5CC-8B5D-9843-9D73-5AA832A70242}" presName="rootComposite" presStyleCnt="0"/>
      <dgm:spPr/>
      <dgm:t>
        <a:bodyPr/>
        <a:lstStyle/>
        <a:p>
          <a:endParaRPr lang="zh-CN" altLang="en-US"/>
        </a:p>
      </dgm:t>
    </dgm:pt>
    <dgm:pt modelId="{C6579A7A-8316-B543-BAFF-24C944BFED75}" type="pres">
      <dgm:prSet presAssocID="{B13CE5CC-8B5D-9843-9D73-5AA832A70242}" presName="rootText" presStyleLbl="node3" presStyleIdx="8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78F17DB-62DA-7C41-B880-8459D4372B47}" type="pres">
      <dgm:prSet presAssocID="{B13CE5CC-8B5D-9843-9D73-5AA832A70242}" presName="rootConnector" presStyleLbl="node3" presStyleIdx="8" presStyleCnt="18"/>
      <dgm:spPr/>
      <dgm:t>
        <a:bodyPr/>
        <a:lstStyle/>
        <a:p>
          <a:endParaRPr lang="zh-CN" altLang="en-US"/>
        </a:p>
      </dgm:t>
    </dgm:pt>
    <dgm:pt modelId="{776B4C73-C31E-5346-AAD8-7DF9517241FE}" type="pres">
      <dgm:prSet presAssocID="{B13CE5CC-8B5D-9843-9D73-5AA832A70242}" presName="hierChild4" presStyleCnt="0"/>
      <dgm:spPr/>
      <dgm:t>
        <a:bodyPr/>
        <a:lstStyle/>
        <a:p>
          <a:endParaRPr lang="zh-CN" altLang="en-US"/>
        </a:p>
      </dgm:t>
    </dgm:pt>
    <dgm:pt modelId="{7AC2CB60-89A1-A143-8E8B-EA34376FA11B}" type="pres">
      <dgm:prSet presAssocID="{B13CE5CC-8B5D-9843-9D73-5AA832A70242}" presName="hierChild5" presStyleCnt="0"/>
      <dgm:spPr/>
      <dgm:t>
        <a:bodyPr/>
        <a:lstStyle/>
        <a:p>
          <a:endParaRPr lang="zh-CN" altLang="en-US"/>
        </a:p>
      </dgm:t>
    </dgm:pt>
    <dgm:pt modelId="{A41965E4-B49A-F346-81E5-896ED4711273}" type="pres">
      <dgm:prSet presAssocID="{FAC973E8-5D48-1844-9055-FE93DF7C8CDD}" presName="Name64" presStyleLbl="parChTrans1D3" presStyleIdx="9" presStyleCnt="18"/>
      <dgm:spPr/>
      <dgm:t>
        <a:bodyPr/>
        <a:lstStyle/>
        <a:p>
          <a:endParaRPr lang="zh-CN" altLang="en-US"/>
        </a:p>
      </dgm:t>
    </dgm:pt>
    <dgm:pt modelId="{386DA5EA-F8D6-4943-9737-23F0434CE8C6}" type="pres">
      <dgm:prSet presAssocID="{1F97FC53-8FEC-2143-9317-9D5035235348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6082F9F1-0A18-C64C-B6D6-479A06B07C35}" type="pres">
      <dgm:prSet presAssocID="{1F97FC53-8FEC-2143-9317-9D5035235348}" presName="rootComposite" presStyleCnt="0"/>
      <dgm:spPr/>
      <dgm:t>
        <a:bodyPr/>
        <a:lstStyle/>
        <a:p>
          <a:endParaRPr lang="zh-CN" altLang="en-US"/>
        </a:p>
      </dgm:t>
    </dgm:pt>
    <dgm:pt modelId="{7888AE73-FE5B-A44F-9C33-E8A93156C9D3}" type="pres">
      <dgm:prSet presAssocID="{1F97FC53-8FEC-2143-9317-9D5035235348}" presName="rootText" presStyleLbl="node3" presStyleIdx="9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5587AE4-1936-6147-A8AB-10049650F934}" type="pres">
      <dgm:prSet presAssocID="{1F97FC53-8FEC-2143-9317-9D5035235348}" presName="rootConnector" presStyleLbl="node3" presStyleIdx="9" presStyleCnt="18"/>
      <dgm:spPr/>
      <dgm:t>
        <a:bodyPr/>
        <a:lstStyle/>
        <a:p>
          <a:endParaRPr lang="zh-CN" altLang="en-US"/>
        </a:p>
      </dgm:t>
    </dgm:pt>
    <dgm:pt modelId="{71B6822B-F833-5446-A9AD-87CC60D79509}" type="pres">
      <dgm:prSet presAssocID="{1F97FC53-8FEC-2143-9317-9D5035235348}" presName="hierChild4" presStyleCnt="0"/>
      <dgm:spPr/>
      <dgm:t>
        <a:bodyPr/>
        <a:lstStyle/>
        <a:p>
          <a:endParaRPr lang="zh-CN" altLang="en-US"/>
        </a:p>
      </dgm:t>
    </dgm:pt>
    <dgm:pt modelId="{894EE2D8-7518-ED45-81CF-8AA258E1F907}" type="pres">
      <dgm:prSet presAssocID="{1F97FC53-8FEC-2143-9317-9D5035235348}" presName="hierChild5" presStyleCnt="0"/>
      <dgm:spPr/>
      <dgm:t>
        <a:bodyPr/>
        <a:lstStyle/>
        <a:p>
          <a:endParaRPr lang="zh-CN" altLang="en-US"/>
        </a:p>
      </dgm:t>
    </dgm:pt>
    <dgm:pt modelId="{06D3F159-8066-D043-8867-948C433670E1}" type="pres">
      <dgm:prSet presAssocID="{F43C2861-F8BE-8F4E-8E02-EBA7C5034246}" presName="Name64" presStyleLbl="parChTrans1D3" presStyleIdx="10" presStyleCnt="18"/>
      <dgm:spPr/>
      <dgm:t>
        <a:bodyPr/>
        <a:lstStyle/>
        <a:p>
          <a:endParaRPr lang="zh-CN" altLang="en-US"/>
        </a:p>
      </dgm:t>
    </dgm:pt>
    <dgm:pt modelId="{62C89AFB-2A83-F346-82C1-A3DED53C51FD}" type="pres">
      <dgm:prSet presAssocID="{33576752-DE1D-324E-9BEB-6FFD54AB124D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7E7F3C45-05FB-A44F-9CD8-6F7E5E104CDD}" type="pres">
      <dgm:prSet presAssocID="{33576752-DE1D-324E-9BEB-6FFD54AB124D}" presName="rootComposite" presStyleCnt="0"/>
      <dgm:spPr/>
      <dgm:t>
        <a:bodyPr/>
        <a:lstStyle/>
        <a:p>
          <a:endParaRPr lang="zh-CN" altLang="en-US"/>
        </a:p>
      </dgm:t>
    </dgm:pt>
    <dgm:pt modelId="{F0C07129-1C01-2543-8918-94CDAB846A11}" type="pres">
      <dgm:prSet presAssocID="{33576752-DE1D-324E-9BEB-6FFD54AB124D}" presName="rootText" presStyleLbl="node3" presStyleIdx="10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7C00650-4D90-D64E-82C8-867EF787B943}" type="pres">
      <dgm:prSet presAssocID="{33576752-DE1D-324E-9BEB-6FFD54AB124D}" presName="rootConnector" presStyleLbl="node3" presStyleIdx="10" presStyleCnt="18"/>
      <dgm:spPr/>
      <dgm:t>
        <a:bodyPr/>
        <a:lstStyle/>
        <a:p>
          <a:endParaRPr lang="zh-CN" altLang="en-US"/>
        </a:p>
      </dgm:t>
    </dgm:pt>
    <dgm:pt modelId="{011C3D68-D3B2-D34C-B788-38CEC9275D90}" type="pres">
      <dgm:prSet presAssocID="{33576752-DE1D-324E-9BEB-6FFD54AB124D}" presName="hierChild4" presStyleCnt="0"/>
      <dgm:spPr/>
      <dgm:t>
        <a:bodyPr/>
        <a:lstStyle/>
        <a:p>
          <a:endParaRPr lang="zh-CN" altLang="en-US"/>
        </a:p>
      </dgm:t>
    </dgm:pt>
    <dgm:pt modelId="{E13EF667-C24A-2B42-A490-5CA92A0F561A}" type="pres">
      <dgm:prSet presAssocID="{33576752-DE1D-324E-9BEB-6FFD54AB124D}" presName="hierChild5" presStyleCnt="0"/>
      <dgm:spPr/>
      <dgm:t>
        <a:bodyPr/>
        <a:lstStyle/>
        <a:p>
          <a:endParaRPr lang="zh-CN" altLang="en-US"/>
        </a:p>
      </dgm:t>
    </dgm:pt>
    <dgm:pt modelId="{E292D20E-6DC8-C148-A87A-A894CC236F06}" type="pres">
      <dgm:prSet presAssocID="{E654D692-6A0E-3B4C-8F30-E2AF95A957C6}" presName="Name64" presStyleLbl="parChTrans1D3" presStyleIdx="11" presStyleCnt="18"/>
      <dgm:spPr/>
      <dgm:t>
        <a:bodyPr/>
        <a:lstStyle/>
        <a:p>
          <a:endParaRPr lang="zh-CN" altLang="en-US"/>
        </a:p>
      </dgm:t>
    </dgm:pt>
    <dgm:pt modelId="{FEB02A31-8744-214D-B2A6-D02FD93286EE}" type="pres">
      <dgm:prSet presAssocID="{74D141D4-904A-2248-BF02-55EAF11CF1FE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96A4B89F-A335-9A48-A505-F9E3B636DD7C}" type="pres">
      <dgm:prSet presAssocID="{74D141D4-904A-2248-BF02-55EAF11CF1FE}" presName="rootComposite" presStyleCnt="0"/>
      <dgm:spPr/>
      <dgm:t>
        <a:bodyPr/>
        <a:lstStyle/>
        <a:p>
          <a:endParaRPr lang="zh-CN" altLang="en-US"/>
        </a:p>
      </dgm:t>
    </dgm:pt>
    <dgm:pt modelId="{AB47B93F-B55E-8C4F-8248-DB0B6701CB5D}" type="pres">
      <dgm:prSet presAssocID="{74D141D4-904A-2248-BF02-55EAF11CF1FE}" presName="rootText" presStyleLbl="node3" presStyleIdx="11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EF46C7E-6FE2-9C46-AAF6-753316FCADDE}" type="pres">
      <dgm:prSet presAssocID="{74D141D4-904A-2248-BF02-55EAF11CF1FE}" presName="rootConnector" presStyleLbl="node3" presStyleIdx="11" presStyleCnt="18"/>
      <dgm:spPr/>
      <dgm:t>
        <a:bodyPr/>
        <a:lstStyle/>
        <a:p>
          <a:endParaRPr lang="zh-CN" altLang="en-US"/>
        </a:p>
      </dgm:t>
    </dgm:pt>
    <dgm:pt modelId="{CC1226FB-D26A-EA4A-85D0-BEBB40ABDDFD}" type="pres">
      <dgm:prSet presAssocID="{74D141D4-904A-2248-BF02-55EAF11CF1FE}" presName="hierChild4" presStyleCnt="0"/>
      <dgm:spPr/>
      <dgm:t>
        <a:bodyPr/>
        <a:lstStyle/>
        <a:p>
          <a:endParaRPr lang="zh-CN" altLang="en-US"/>
        </a:p>
      </dgm:t>
    </dgm:pt>
    <dgm:pt modelId="{DF523DD4-D099-E64F-BD37-878AC1269FFB}" type="pres">
      <dgm:prSet presAssocID="{74D141D4-904A-2248-BF02-55EAF11CF1FE}" presName="hierChild5" presStyleCnt="0"/>
      <dgm:spPr/>
      <dgm:t>
        <a:bodyPr/>
        <a:lstStyle/>
        <a:p>
          <a:endParaRPr lang="zh-CN" altLang="en-US"/>
        </a:p>
      </dgm:t>
    </dgm:pt>
    <dgm:pt modelId="{35FD62A3-051A-6545-90A9-E9C984AC6CA2}" type="pres">
      <dgm:prSet presAssocID="{15F4D226-0C10-0B4B-AC8A-0FAEB60EB85F}" presName="hierChild5" presStyleCnt="0"/>
      <dgm:spPr/>
      <dgm:t>
        <a:bodyPr/>
        <a:lstStyle/>
        <a:p>
          <a:endParaRPr lang="zh-CN" altLang="en-US"/>
        </a:p>
      </dgm:t>
    </dgm:pt>
    <dgm:pt modelId="{101507C5-0D0A-5B48-B26D-1D2A6068F6BB}" type="pres">
      <dgm:prSet presAssocID="{D81D9DB1-B644-9E45-A0AD-11BE5D157D00}" presName="Name64" presStyleLbl="parChTrans1D2" presStyleIdx="3" presStyleCnt="5"/>
      <dgm:spPr/>
      <dgm:t>
        <a:bodyPr/>
        <a:lstStyle/>
        <a:p>
          <a:endParaRPr lang="zh-CN" altLang="en-US"/>
        </a:p>
      </dgm:t>
    </dgm:pt>
    <dgm:pt modelId="{26314321-9899-1D4D-A854-39E5EA9F6FC7}" type="pres">
      <dgm:prSet presAssocID="{FD590185-71C7-C341-AF1E-DCE0BBC4ADBF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0E918E02-CC46-6443-A4AE-670297755328}" type="pres">
      <dgm:prSet presAssocID="{FD590185-71C7-C341-AF1E-DCE0BBC4ADBF}" presName="rootComposite" presStyleCnt="0"/>
      <dgm:spPr/>
      <dgm:t>
        <a:bodyPr/>
        <a:lstStyle/>
        <a:p>
          <a:endParaRPr lang="zh-CN" altLang="en-US"/>
        </a:p>
      </dgm:t>
    </dgm:pt>
    <dgm:pt modelId="{800D453A-FF69-5E4A-8EE9-813DB84C6434}" type="pres">
      <dgm:prSet presAssocID="{FD590185-71C7-C341-AF1E-DCE0BBC4ADBF}" presName="rootText" presStyleLbl="node2" presStyleIdx="3" presStyleCnt="5" custScaleX="388769" custScaleY="236099" custLinFactNeighborX="-51037" custLinFactNeighborY="936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CBF27A2-5B35-1546-B321-884CCD293B6C}" type="pres">
      <dgm:prSet presAssocID="{FD590185-71C7-C341-AF1E-DCE0BBC4ADBF}" presName="rootConnector" presStyleLbl="node2" presStyleIdx="3" presStyleCnt="5"/>
      <dgm:spPr/>
      <dgm:t>
        <a:bodyPr/>
        <a:lstStyle/>
        <a:p>
          <a:endParaRPr lang="zh-CN" altLang="en-US"/>
        </a:p>
      </dgm:t>
    </dgm:pt>
    <dgm:pt modelId="{174349C4-C6D4-6A42-8C81-CB9437858F7E}" type="pres">
      <dgm:prSet presAssocID="{FD590185-71C7-C341-AF1E-DCE0BBC4ADBF}" presName="hierChild4" presStyleCnt="0"/>
      <dgm:spPr/>
      <dgm:t>
        <a:bodyPr/>
        <a:lstStyle/>
        <a:p>
          <a:endParaRPr lang="zh-CN" altLang="en-US"/>
        </a:p>
      </dgm:t>
    </dgm:pt>
    <dgm:pt modelId="{DCA64BBE-9DCF-E146-9CA1-DD47D906B8A9}" type="pres">
      <dgm:prSet presAssocID="{D6DD801B-1EE8-064F-83EC-FEA5BEC95861}" presName="Name64" presStyleLbl="parChTrans1D3" presStyleIdx="12" presStyleCnt="18"/>
      <dgm:spPr/>
      <dgm:t>
        <a:bodyPr/>
        <a:lstStyle/>
        <a:p>
          <a:endParaRPr lang="zh-CN" altLang="en-US"/>
        </a:p>
      </dgm:t>
    </dgm:pt>
    <dgm:pt modelId="{48AE3475-C93D-F440-B539-086004D6BE5D}" type="pres">
      <dgm:prSet presAssocID="{5A8BC455-2A89-3949-B64A-798EDA180E68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1D98C73C-AAF2-CC44-9656-1DF678781F32}" type="pres">
      <dgm:prSet presAssocID="{5A8BC455-2A89-3949-B64A-798EDA180E68}" presName="rootComposite" presStyleCnt="0"/>
      <dgm:spPr/>
      <dgm:t>
        <a:bodyPr/>
        <a:lstStyle/>
        <a:p>
          <a:endParaRPr lang="zh-CN" altLang="en-US"/>
        </a:p>
      </dgm:t>
    </dgm:pt>
    <dgm:pt modelId="{D01BF562-02F0-B642-A642-EE9B319A1A2A}" type="pres">
      <dgm:prSet presAssocID="{5A8BC455-2A89-3949-B64A-798EDA180E68}" presName="rootText" presStyleLbl="node3" presStyleIdx="12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B5BBC03-EDDA-F446-817D-9C15D16EA2E6}" type="pres">
      <dgm:prSet presAssocID="{5A8BC455-2A89-3949-B64A-798EDA180E68}" presName="rootConnector" presStyleLbl="node3" presStyleIdx="12" presStyleCnt="18"/>
      <dgm:spPr/>
      <dgm:t>
        <a:bodyPr/>
        <a:lstStyle/>
        <a:p>
          <a:endParaRPr lang="zh-CN" altLang="en-US"/>
        </a:p>
      </dgm:t>
    </dgm:pt>
    <dgm:pt modelId="{2F4BDE47-40BC-BB48-983B-0F254EB93FA8}" type="pres">
      <dgm:prSet presAssocID="{5A8BC455-2A89-3949-B64A-798EDA180E68}" presName="hierChild4" presStyleCnt="0"/>
      <dgm:spPr/>
      <dgm:t>
        <a:bodyPr/>
        <a:lstStyle/>
        <a:p>
          <a:endParaRPr lang="zh-CN" altLang="en-US"/>
        </a:p>
      </dgm:t>
    </dgm:pt>
    <dgm:pt modelId="{DF663943-9555-4944-8148-F89463E45D11}" type="pres">
      <dgm:prSet presAssocID="{5A8BC455-2A89-3949-B64A-798EDA180E68}" presName="hierChild5" presStyleCnt="0"/>
      <dgm:spPr/>
      <dgm:t>
        <a:bodyPr/>
        <a:lstStyle/>
        <a:p>
          <a:endParaRPr lang="zh-CN" altLang="en-US"/>
        </a:p>
      </dgm:t>
    </dgm:pt>
    <dgm:pt modelId="{54E9AF2D-A62E-3B41-84D8-6FA7877BD523}" type="pres">
      <dgm:prSet presAssocID="{83ECE1A1-987C-A646-8632-F126D1F89D46}" presName="Name64" presStyleLbl="parChTrans1D3" presStyleIdx="13" presStyleCnt="18"/>
      <dgm:spPr/>
      <dgm:t>
        <a:bodyPr/>
        <a:lstStyle/>
        <a:p>
          <a:endParaRPr lang="zh-CN" altLang="en-US"/>
        </a:p>
      </dgm:t>
    </dgm:pt>
    <dgm:pt modelId="{A9718C9C-8A2E-804A-A8E1-00F640396074}" type="pres">
      <dgm:prSet presAssocID="{2BD88E66-8CFB-E94D-BFF1-0BEC3BDCF456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B60BDF34-6DE1-094C-838E-E25C87109EDA}" type="pres">
      <dgm:prSet presAssocID="{2BD88E66-8CFB-E94D-BFF1-0BEC3BDCF456}" presName="rootComposite" presStyleCnt="0"/>
      <dgm:spPr/>
      <dgm:t>
        <a:bodyPr/>
        <a:lstStyle/>
        <a:p>
          <a:endParaRPr lang="zh-CN" altLang="en-US"/>
        </a:p>
      </dgm:t>
    </dgm:pt>
    <dgm:pt modelId="{E5C83D62-E9C6-2A44-869A-E1A01006086A}" type="pres">
      <dgm:prSet presAssocID="{2BD88E66-8CFB-E94D-BFF1-0BEC3BDCF456}" presName="rootText" presStyleLbl="node3" presStyleIdx="13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FBE5002-9F62-E847-9DAE-0C7A7E073780}" type="pres">
      <dgm:prSet presAssocID="{2BD88E66-8CFB-E94D-BFF1-0BEC3BDCF456}" presName="rootConnector" presStyleLbl="node3" presStyleIdx="13" presStyleCnt="18"/>
      <dgm:spPr/>
      <dgm:t>
        <a:bodyPr/>
        <a:lstStyle/>
        <a:p>
          <a:endParaRPr lang="zh-CN" altLang="en-US"/>
        </a:p>
      </dgm:t>
    </dgm:pt>
    <dgm:pt modelId="{5921745D-08CF-904D-A9DD-14D49C5FB7DE}" type="pres">
      <dgm:prSet presAssocID="{2BD88E66-8CFB-E94D-BFF1-0BEC3BDCF456}" presName="hierChild4" presStyleCnt="0"/>
      <dgm:spPr/>
      <dgm:t>
        <a:bodyPr/>
        <a:lstStyle/>
        <a:p>
          <a:endParaRPr lang="zh-CN" altLang="en-US"/>
        </a:p>
      </dgm:t>
    </dgm:pt>
    <dgm:pt modelId="{048F7F05-2770-EA41-B45A-869E596B1B33}" type="pres">
      <dgm:prSet presAssocID="{2BD88E66-8CFB-E94D-BFF1-0BEC3BDCF456}" presName="hierChild5" presStyleCnt="0"/>
      <dgm:spPr/>
      <dgm:t>
        <a:bodyPr/>
        <a:lstStyle/>
        <a:p>
          <a:endParaRPr lang="zh-CN" altLang="en-US"/>
        </a:p>
      </dgm:t>
    </dgm:pt>
    <dgm:pt modelId="{B386100D-2E86-C342-8BD0-60654086FA50}" type="pres">
      <dgm:prSet presAssocID="{B4DC76A4-3A96-C840-9B46-757E93DCA52C}" presName="Name64" presStyleLbl="parChTrans1D3" presStyleIdx="14" presStyleCnt="18"/>
      <dgm:spPr/>
      <dgm:t>
        <a:bodyPr/>
        <a:lstStyle/>
        <a:p>
          <a:endParaRPr lang="zh-CN" altLang="en-US"/>
        </a:p>
      </dgm:t>
    </dgm:pt>
    <dgm:pt modelId="{1C7D60EA-D6B2-1D44-967B-57638749DC84}" type="pres">
      <dgm:prSet presAssocID="{CC9B608A-EDD3-9547-9D7D-241CB9BD19F7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948F956A-6D71-D441-B605-ACC665274372}" type="pres">
      <dgm:prSet presAssocID="{CC9B608A-EDD3-9547-9D7D-241CB9BD19F7}" presName="rootComposite" presStyleCnt="0"/>
      <dgm:spPr/>
      <dgm:t>
        <a:bodyPr/>
        <a:lstStyle/>
        <a:p>
          <a:endParaRPr lang="zh-CN" altLang="en-US"/>
        </a:p>
      </dgm:t>
    </dgm:pt>
    <dgm:pt modelId="{7E441A51-8892-7B41-B846-CA77D5AF1256}" type="pres">
      <dgm:prSet presAssocID="{CC9B608A-EDD3-9547-9D7D-241CB9BD19F7}" presName="rootText" presStyleLbl="node3" presStyleIdx="14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5F92C9B-C67A-7F46-8EB7-CCEBA4207DC9}" type="pres">
      <dgm:prSet presAssocID="{CC9B608A-EDD3-9547-9D7D-241CB9BD19F7}" presName="rootConnector" presStyleLbl="node3" presStyleIdx="14" presStyleCnt="18"/>
      <dgm:spPr/>
      <dgm:t>
        <a:bodyPr/>
        <a:lstStyle/>
        <a:p>
          <a:endParaRPr lang="zh-CN" altLang="en-US"/>
        </a:p>
      </dgm:t>
    </dgm:pt>
    <dgm:pt modelId="{466227EB-8783-F244-97D3-108EF15187B3}" type="pres">
      <dgm:prSet presAssocID="{CC9B608A-EDD3-9547-9D7D-241CB9BD19F7}" presName="hierChild4" presStyleCnt="0"/>
      <dgm:spPr/>
      <dgm:t>
        <a:bodyPr/>
        <a:lstStyle/>
        <a:p>
          <a:endParaRPr lang="zh-CN" altLang="en-US"/>
        </a:p>
      </dgm:t>
    </dgm:pt>
    <dgm:pt modelId="{2E06A70A-52F0-C24B-8330-2341A5F5BF56}" type="pres">
      <dgm:prSet presAssocID="{CC9B608A-EDD3-9547-9D7D-241CB9BD19F7}" presName="hierChild5" presStyleCnt="0"/>
      <dgm:spPr/>
      <dgm:t>
        <a:bodyPr/>
        <a:lstStyle/>
        <a:p>
          <a:endParaRPr lang="zh-CN" altLang="en-US"/>
        </a:p>
      </dgm:t>
    </dgm:pt>
    <dgm:pt modelId="{D98CD2A4-C6D0-294B-9358-8DF6CAA8DDF4}" type="pres">
      <dgm:prSet presAssocID="{FD590185-71C7-C341-AF1E-DCE0BBC4ADBF}" presName="hierChild5" presStyleCnt="0"/>
      <dgm:spPr/>
      <dgm:t>
        <a:bodyPr/>
        <a:lstStyle/>
        <a:p>
          <a:endParaRPr lang="zh-CN" altLang="en-US"/>
        </a:p>
      </dgm:t>
    </dgm:pt>
    <dgm:pt modelId="{5568CDF6-C4E5-8640-9864-159BBACC64F0}" type="pres">
      <dgm:prSet presAssocID="{9A322DE6-947F-0A47-8450-236C7BAA1EBA}" presName="Name64" presStyleLbl="parChTrans1D2" presStyleIdx="4" presStyleCnt="5"/>
      <dgm:spPr/>
      <dgm:t>
        <a:bodyPr/>
        <a:lstStyle/>
        <a:p>
          <a:endParaRPr lang="zh-CN" altLang="en-US"/>
        </a:p>
      </dgm:t>
    </dgm:pt>
    <dgm:pt modelId="{8FD080B7-044B-064D-96DF-7D15C3F0AFF2}" type="pres">
      <dgm:prSet presAssocID="{011AE1D3-3A67-CD4E-9715-E257CF336B3B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B9F602E4-CEE2-AD44-B8D9-EDE593D1DBF4}" type="pres">
      <dgm:prSet presAssocID="{011AE1D3-3A67-CD4E-9715-E257CF336B3B}" presName="rootComposite" presStyleCnt="0"/>
      <dgm:spPr/>
      <dgm:t>
        <a:bodyPr/>
        <a:lstStyle/>
        <a:p>
          <a:endParaRPr lang="zh-CN" altLang="en-US"/>
        </a:p>
      </dgm:t>
    </dgm:pt>
    <dgm:pt modelId="{C4B0B037-E923-5844-AA19-8AF96D8CD6EC}" type="pres">
      <dgm:prSet presAssocID="{011AE1D3-3A67-CD4E-9715-E257CF336B3B}" presName="rootText" presStyleLbl="node2" presStyleIdx="4" presStyleCnt="5" custScaleX="388769" custScaleY="236099" custLinFactNeighborX="-51037" custLinFactNeighborY="936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7703ADB-D06C-CD4E-9474-B19CE0EE0989}" type="pres">
      <dgm:prSet presAssocID="{011AE1D3-3A67-CD4E-9715-E257CF336B3B}" presName="rootConnector" presStyleLbl="node2" presStyleIdx="4" presStyleCnt="5"/>
      <dgm:spPr/>
      <dgm:t>
        <a:bodyPr/>
        <a:lstStyle/>
        <a:p>
          <a:endParaRPr lang="zh-CN" altLang="en-US"/>
        </a:p>
      </dgm:t>
    </dgm:pt>
    <dgm:pt modelId="{FD9B46E2-908E-D142-B0A4-0865BF9F006E}" type="pres">
      <dgm:prSet presAssocID="{011AE1D3-3A67-CD4E-9715-E257CF336B3B}" presName="hierChild4" presStyleCnt="0"/>
      <dgm:spPr/>
      <dgm:t>
        <a:bodyPr/>
        <a:lstStyle/>
        <a:p>
          <a:endParaRPr lang="zh-CN" altLang="en-US"/>
        </a:p>
      </dgm:t>
    </dgm:pt>
    <dgm:pt modelId="{C073DE51-7CDD-D94A-B279-2E075EDF52D6}" type="pres">
      <dgm:prSet presAssocID="{C780E432-53A1-5D43-A05D-7952B923EF81}" presName="Name64" presStyleLbl="parChTrans1D3" presStyleIdx="15" presStyleCnt="18"/>
      <dgm:spPr/>
      <dgm:t>
        <a:bodyPr/>
        <a:lstStyle/>
        <a:p>
          <a:endParaRPr lang="zh-CN" altLang="en-US"/>
        </a:p>
      </dgm:t>
    </dgm:pt>
    <dgm:pt modelId="{F1F59121-D5C3-E04D-8EAA-CC2FA464B79D}" type="pres">
      <dgm:prSet presAssocID="{7FF0B2AA-CFB1-024E-B689-CF9C3C46B2D3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2FB5D65C-4395-404D-805A-4B68E96B6482}" type="pres">
      <dgm:prSet presAssocID="{7FF0B2AA-CFB1-024E-B689-CF9C3C46B2D3}" presName="rootComposite" presStyleCnt="0"/>
      <dgm:spPr/>
      <dgm:t>
        <a:bodyPr/>
        <a:lstStyle/>
        <a:p>
          <a:endParaRPr lang="zh-CN" altLang="en-US"/>
        </a:p>
      </dgm:t>
    </dgm:pt>
    <dgm:pt modelId="{F09B1A02-2929-924A-8BE4-C7593761700B}" type="pres">
      <dgm:prSet presAssocID="{7FF0B2AA-CFB1-024E-B689-CF9C3C46B2D3}" presName="rootText" presStyleLbl="node3" presStyleIdx="15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81462AA-793C-644C-A160-26087F80B5A6}" type="pres">
      <dgm:prSet presAssocID="{7FF0B2AA-CFB1-024E-B689-CF9C3C46B2D3}" presName="rootConnector" presStyleLbl="node3" presStyleIdx="15" presStyleCnt="18"/>
      <dgm:spPr/>
      <dgm:t>
        <a:bodyPr/>
        <a:lstStyle/>
        <a:p>
          <a:endParaRPr lang="zh-CN" altLang="en-US"/>
        </a:p>
      </dgm:t>
    </dgm:pt>
    <dgm:pt modelId="{8CCBBF70-0A78-944C-AB21-2229D853C2D2}" type="pres">
      <dgm:prSet presAssocID="{7FF0B2AA-CFB1-024E-B689-CF9C3C46B2D3}" presName="hierChild4" presStyleCnt="0"/>
      <dgm:spPr/>
      <dgm:t>
        <a:bodyPr/>
        <a:lstStyle/>
        <a:p>
          <a:endParaRPr lang="zh-CN" altLang="en-US"/>
        </a:p>
      </dgm:t>
    </dgm:pt>
    <dgm:pt modelId="{D1C57766-2FBF-8C4E-B6CD-54FD207B1028}" type="pres">
      <dgm:prSet presAssocID="{7FF0B2AA-CFB1-024E-B689-CF9C3C46B2D3}" presName="hierChild5" presStyleCnt="0"/>
      <dgm:spPr/>
      <dgm:t>
        <a:bodyPr/>
        <a:lstStyle/>
        <a:p>
          <a:endParaRPr lang="zh-CN" altLang="en-US"/>
        </a:p>
      </dgm:t>
    </dgm:pt>
    <dgm:pt modelId="{7B303401-47B9-F546-A6CF-5677A55BAE57}" type="pres">
      <dgm:prSet presAssocID="{AE3B538D-6CA4-0C4A-B9BE-8AE108618C35}" presName="Name64" presStyleLbl="parChTrans1D3" presStyleIdx="16" presStyleCnt="18"/>
      <dgm:spPr/>
      <dgm:t>
        <a:bodyPr/>
        <a:lstStyle/>
        <a:p>
          <a:endParaRPr lang="zh-CN" altLang="en-US"/>
        </a:p>
      </dgm:t>
    </dgm:pt>
    <dgm:pt modelId="{655FE666-773D-134C-AF40-D54E37449D24}" type="pres">
      <dgm:prSet presAssocID="{37B29F57-0DBA-494E-B44B-69BD3A72BF3F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698E42C1-6D7D-4944-8202-AAA71E89CA4A}" type="pres">
      <dgm:prSet presAssocID="{37B29F57-0DBA-494E-B44B-69BD3A72BF3F}" presName="rootComposite" presStyleCnt="0"/>
      <dgm:spPr/>
      <dgm:t>
        <a:bodyPr/>
        <a:lstStyle/>
        <a:p>
          <a:endParaRPr lang="zh-CN" altLang="en-US"/>
        </a:p>
      </dgm:t>
    </dgm:pt>
    <dgm:pt modelId="{5F0C3ECC-D67E-724B-89CD-77170EFD5A65}" type="pres">
      <dgm:prSet presAssocID="{37B29F57-0DBA-494E-B44B-69BD3A72BF3F}" presName="rootText" presStyleLbl="node3" presStyleIdx="16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C20043A-D8E6-EE40-A749-48A938A89034}" type="pres">
      <dgm:prSet presAssocID="{37B29F57-0DBA-494E-B44B-69BD3A72BF3F}" presName="rootConnector" presStyleLbl="node3" presStyleIdx="16" presStyleCnt="18"/>
      <dgm:spPr/>
      <dgm:t>
        <a:bodyPr/>
        <a:lstStyle/>
        <a:p>
          <a:endParaRPr lang="zh-CN" altLang="en-US"/>
        </a:p>
      </dgm:t>
    </dgm:pt>
    <dgm:pt modelId="{D9B87D17-770B-634C-95DD-E1A6907D5CC4}" type="pres">
      <dgm:prSet presAssocID="{37B29F57-0DBA-494E-B44B-69BD3A72BF3F}" presName="hierChild4" presStyleCnt="0"/>
      <dgm:spPr/>
      <dgm:t>
        <a:bodyPr/>
        <a:lstStyle/>
        <a:p>
          <a:endParaRPr lang="zh-CN" altLang="en-US"/>
        </a:p>
      </dgm:t>
    </dgm:pt>
    <dgm:pt modelId="{9FA9F039-6FCC-7B4A-9EFB-CCE917C695BA}" type="pres">
      <dgm:prSet presAssocID="{37B29F57-0DBA-494E-B44B-69BD3A72BF3F}" presName="hierChild5" presStyleCnt="0"/>
      <dgm:spPr/>
      <dgm:t>
        <a:bodyPr/>
        <a:lstStyle/>
        <a:p>
          <a:endParaRPr lang="zh-CN" altLang="en-US"/>
        </a:p>
      </dgm:t>
    </dgm:pt>
    <dgm:pt modelId="{33C6BF1E-D407-414E-B942-EE6E1D1998C9}" type="pres">
      <dgm:prSet presAssocID="{9ED50A6A-1D79-134C-83C5-57D95AA9498B}" presName="Name64" presStyleLbl="parChTrans1D3" presStyleIdx="17" presStyleCnt="18"/>
      <dgm:spPr/>
      <dgm:t>
        <a:bodyPr/>
        <a:lstStyle/>
        <a:p>
          <a:endParaRPr lang="zh-CN" altLang="en-US"/>
        </a:p>
      </dgm:t>
    </dgm:pt>
    <dgm:pt modelId="{B4E8B8F7-213B-E44C-A2BC-2CA3C193C709}" type="pres">
      <dgm:prSet presAssocID="{3BDB2175-AA01-074F-9C38-8F66EB87AD9A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22ED7C2F-D819-B744-8D85-0BC2F8BF7999}" type="pres">
      <dgm:prSet presAssocID="{3BDB2175-AA01-074F-9C38-8F66EB87AD9A}" presName="rootComposite" presStyleCnt="0"/>
      <dgm:spPr/>
      <dgm:t>
        <a:bodyPr/>
        <a:lstStyle/>
        <a:p>
          <a:endParaRPr lang="zh-CN" altLang="en-US"/>
        </a:p>
      </dgm:t>
    </dgm:pt>
    <dgm:pt modelId="{69CF9FF6-1BFE-F04F-AB0A-2CA4D533B6E5}" type="pres">
      <dgm:prSet presAssocID="{3BDB2175-AA01-074F-9C38-8F66EB87AD9A}" presName="rootText" presStyleLbl="node3" presStyleIdx="17" presStyleCnt="18" custScaleX="616068" custScaleY="131437" custLinFactX="100000" custLinFactNeighborX="113018" custLinFactNeighborY="153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981D9E-CA06-8E4F-8210-07EF55BB7090}" type="pres">
      <dgm:prSet presAssocID="{3BDB2175-AA01-074F-9C38-8F66EB87AD9A}" presName="rootConnector" presStyleLbl="node3" presStyleIdx="17" presStyleCnt="18"/>
      <dgm:spPr/>
      <dgm:t>
        <a:bodyPr/>
        <a:lstStyle/>
        <a:p>
          <a:endParaRPr lang="zh-CN" altLang="en-US"/>
        </a:p>
      </dgm:t>
    </dgm:pt>
    <dgm:pt modelId="{A56F618B-DD6F-124F-9097-D789E986F653}" type="pres">
      <dgm:prSet presAssocID="{3BDB2175-AA01-074F-9C38-8F66EB87AD9A}" presName="hierChild4" presStyleCnt="0"/>
      <dgm:spPr/>
      <dgm:t>
        <a:bodyPr/>
        <a:lstStyle/>
        <a:p>
          <a:endParaRPr lang="zh-CN" altLang="en-US"/>
        </a:p>
      </dgm:t>
    </dgm:pt>
    <dgm:pt modelId="{A4A53456-7179-8345-B23E-FADB22694514}" type="pres">
      <dgm:prSet presAssocID="{3BDB2175-AA01-074F-9C38-8F66EB87AD9A}" presName="hierChild5" presStyleCnt="0"/>
      <dgm:spPr/>
      <dgm:t>
        <a:bodyPr/>
        <a:lstStyle/>
        <a:p>
          <a:endParaRPr lang="zh-CN" altLang="en-US"/>
        </a:p>
      </dgm:t>
    </dgm:pt>
    <dgm:pt modelId="{F715AFBD-36EF-0F4B-BB0C-2CC22CF762F3}" type="pres">
      <dgm:prSet presAssocID="{011AE1D3-3A67-CD4E-9715-E257CF336B3B}" presName="hierChild5" presStyleCnt="0"/>
      <dgm:spPr/>
      <dgm:t>
        <a:bodyPr/>
        <a:lstStyle/>
        <a:p>
          <a:endParaRPr lang="zh-CN" altLang="en-US"/>
        </a:p>
      </dgm:t>
    </dgm:pt>
    <dgm:pt modelId="{B23A5907-DED2-C242-B041-7EAB91801F67}" type="pres">
      <dgm:prSet presAssocID="{7EE1E6DF-A451-B743-8945-E9DB5C5ECC71}" presName="hierChild3" presStyleCnt="0"/>
      <dgm:spPr/>
      <dgm:t>
        <a:bodyPr/>
        <a:lstStyle/>
        <a:p>
          <a:endParaRPr lang="zh-CN" altLang="en-US"/>
        </a:p>
      </dgm:t>
    </dgm:pt>
  </dgm:ptLst>
  <dgm:cxnLst>
    <dgm:cxn modelId="{E21E4B36-412E-F147-B416-97936AA4D73D}" type="presOf" srcId="{A0EF42B8-4699-7E43-AFB9-04303D502115}" destId="{23716476-09CE-3A4C-A305-1338655E5CD4}" srcOrd="0" destOrd="0" presId="urn:microsoft.com/office/officeart/2009/3/layout/HorizontalOrganizationChart"/>
    <dgm:cxn modelId="{792A83D5-DC38-4A4E-87FC-45C693AD55E6}" type="presOf" srcId="{B4DC76A4-3A96-C840-9B46-757E93DCA52C}" destId="{B386100D-2E86-C342-8BD0-60654086FA50}" srcOrd="0" destOrd="0" presId="urn:microsoft.com/office/officeart/2009/3/layout/HorizontalOrganizationChart"/>
    <dgm:cxn modelId="{B7061BFA-449C-314E-A632-5BE4508326AE}" srcId="{08AC3151-1874-3946-A375-EAACCCEA28F2}" destId="{F00590A2-1799-3344-8F4E-D1610FDA6008}" srcOrd="3" destOrd="0" parTransId="{0C5559EA-5A38-264E-8466-76AEF901A8DF}" sibTransId="{7ABFC541-1EC7-044E-8D15-C40AD21D05F4}"/>
    <dgm:cxn modelId="{CC7784D5-5C65-EF49-B02A-B2CD6DFF71DE}" type="presOf" srcId="{5325D05D-A886-7143-9C7C-4824C71B037F}" destId="{4BA1FFB4-335B-974B-A313-F4DED9CF30A0}" srcOrd="0" destOrd="0" presId="urn:microsoft.com/office/officeart/2009/3/layout/HorizontalOrganizationChart"/>
    <dgm:cxn modelId="{80D98920-7E0B-014B-A2C0-257F4A4CE3E5}" type="presOf" srcId="{FDE33FB0-4955-0A4A-B054-43C768A6F997}" destId="{7AA22D48-E88F-FC42-A5F8-948FE5889555}" srcOrd="0" destOrd="0" presId="urn:microsoft.com/office/officeart/2009/3/layout/HorizontalOrganizationChart"/>
    <dgm:cxn modelId="{D6FD3470-9E89-5047-B62F-87E58064B56F}" type="presOf" srcId="{74D141D4-904A-2248-BF02-55EAF11CF1FE}" destId="{EEF46C7E-6FE2-9C46-AAF6-753316FCADDE}" srcOrd="1" destOrd="0" presId="urn:microsoft.com/office/officeart/2009/3/layout/HorizontalOrganizationChart"/>
    <dgm:cxn modelId="{98391ED0-6C7F-014E-AF68-2D805903F426}" type="presOf" srcId="{33576752-DE1D-324E-9BEB-6FFD54AB124D}" destId="{47C00650-4D90-D64E-82C8-867EF787B943}" srcOrd="1" destOrd="0" presId="urn:microsoft.com/office/officeart/2009/3/layout/HorizontalOrganizationChart"/>
    <dgm:cxn modelId="{E10B28FE-CDDA-834E-98BE-D3E660AE3814}" type="presOf" srcId="{011AE1D3-3A67-CD4E-9715-E257CF336B3B}" destId="{C4B0B037-E923-5844-AA19-8AF96D8CD6EC}" srcOrd="0" destOrd="0" presId="urn:microsoft.com/office/officeart/2009/3/layout/HorizontalOrganizationChart"/>
    <dgm:cxn modelId="{651C68C8-3929-2E49-9376-A9C9AA5C9709}" type="presOf" srcId="{D6DD801B-1EE8-064F-83EC-FEA5BEC95861}" destId="{DCA64BBE-9DCF-E146-9CA1-DD47D906B8A9}" srcOrd="0" destOrd="0" presId="urn:microsoft.com/office/officeart/2009/3/layout/HorizontalOrganizationChart"/>
    <dgm:cxn modelId="{262A048C-E93C-1048-93BC-0F11C3DAE0A4}" type="presOf" srcId="{FD590185-71C7-C341-AF1E-DCE0BBC4ADBF}" destId="{2CBF27A2-5B35-1546-B321-884CCD293B6C}" srcOrd="1" destOrd="0" presId="urn:microsoft.com/office/officeart/2009/3/layout/HorizontalOrganizationChart"/>
    <dgm:cxn modelId="{8994903C-4DB1-7E4F-9AFD-2ABE4DB96422}" type="presOf" srcId="{37B29F57-0DBA-494E-B44B-69BD3A72BF3F}" destId="{FC20043A-D8E6-EE40-A749-48A938A89034}" srcOrd="1" destOrd="0" presId="urn:microsoft.com/office/officeart/2009/3/layout/HorizontalOrganizationChart"/>
    <dgm:cxn modelId="{6946A39B-B34E-F54B-8D50-DCF38CDDC60C}" type="presOf" srcId="{7FF0B2AA-CFB1-024E-B689-CF9C3C46B2D3}" destId="{B81462AA-793C-644C-A160-26087F80B5A6}" srcOrd="1" destOrd="0" presId="urn:microsoft.com/office/officeart/2009/3/layout/HorizontalOrganizationChart"/>
    <dgm:cxn modelId="{48CDC3EC-D13B-1844-B9F7-60A30CE910FE}" type="presOf" srcId="{8514807E-057A-5A46-B3B2-2F7647BA4F56}" destId="{355AC5B9-5DCA-E842-A68D-00A822F71501}" srcOrd="1" destOrd="0" presId="urn:microsoft.com/office/officeart/2009/3/layout/HorizontalOrganizationChart"/>
    <dgm:cxn modelId="{A297D9E6-4573-654F-8848-69B9098C9B53}" type="presOf" srcId="{C8D9C8C1-38C0-CD44-91F1-9E9A0BA3F870}" destId="{7ED5652C-73B4-DC41-84A8-B61E0E33AE28}" srcOrd="0" destOrd="0" presId="urn:microsoft.com/office/officeart/2009/3/layout/HorizontalOrganizationChart"/>
    <dgm:cxn modelId="{31AD3B64-1BE1-8847-A38C-3AAD4FC8FD3E}" type="presOf" srcId="{F43C2861-F8BE-8F4E-8E02-EBA7C5034246}" destId="{06D3F159-8066-D043-8867-948C433670E1}" srcOrd="0" destOrd="0" presId="urn:microsoft.com/office/officeart/2009/3/layout/HorizontalOrganizationChart"/>
    <dgm:cxn modelId="{3D3E11DA-D5A5-3648-AF35-BA1CDE73511B}" srcId="{7EE1E6DF-A451-B743-8945-E9DB5C5ECC71}" destId="{15F4D226-0C10-0B4B-AC8A-0FAEB60EB85F}" srcOrd="2" destOrd="0" parTransId="{5325D05D-A886-7143-9C7C-4824C71B037F}" sibTransId="{FC40610B-D2FE-DA4C-AAE0-683EEDEA2AFB}"/>
    <dgm:cxn modelId="{9DA59246-014E-3648-B2AC-57F183EE7D55}" srcId="{011AE1D3-3A67-CD4E-9715-E257CF336B3B}" destId="{37B29F57-0DBA-494E-B44B-69BD3A72BF3F}" srcOrd="1" destOrd="0" parTransId="{AE3B538D-6CA4-0C4A-B9BE-8AE108618C35}" sibTransId="{1919A305-842C-B54D-B492-BF16ED3482A0}"/>
    <dgm:cxn modelId="{B02B4589-87A1-D74D-8EB3-96F59D41EAA1}" type="presOf" srcId="{15F4D226-0C10-0B4B-AC8A-0FAEB60EB85F}" destId="{E8D91281-3F95-2440-B684-3AFBC130BD28}" srcOrd="1" destOrd="0" presId="urn:microsoft.com/office/officeart/2009/3/layout/HorizontalOrganizationChart"/>
    <dgm:cxn modelId="{40C654AE-0607-F246-A238-B5A42E1B04B0}" type="presOf" srcId="{83ECE1A1-987C-A646-8632-F126D1F89D46}" destId="{54E9AF2D-A62E-3B41-84D8-6FA7877BD523}" srcOrd="0" destOrd="0" presId="urn:microsoft.com/office/officeart/2009/3/layout/HorizontalOrganizationChart"/>
    <dgm:cxn modelId="{F6CCED5F-E265-3F45-BD87-4D1D37971404}" type="presOf" srcId="{8514807E-057A-5A46-B3B2-2F7647BA4F56}" destId="{0C0B9BCF-F78F-4A4B-A5C9-A2C640EF0A63}" srcOrd="0" destOrd="0" presId="urn:microsoft.com/office/officeart/2009/3/layout/HorizontalOrganizationChart"/>
    <dgm:cxn modelId="{D50C9A40-6C3F-BF4F-BA17-E1B1FAD8CAA0}" type="presOf" srcId="{F00590A2-1799-3344-8F4E-D1610FDA6008}" destId="{22B8843C-B6C1-BB4B-8C83-E5D11C3DFBE0}" srcOrd="1" destOrd="0" presId="urn:microsoft.com/office/officeart/2009/3/layout/HorizontalOrganizationChart"/>
    <dgm:cxn modelId="{D78B00ED-3393-A74A-A71B-BDA172E10598}" type="presOf" srcId="{33576752-DE1D-324E-9BEB-6FFD54AB124D}" destId="{F0C07129-1C01-2543-8918-94CDAB846A11}" srcOrd="0" destOrd="0" presId="urn:microsoft.com/office/officeart/2009/3/layout/HorizontalOrganizationChart"/>
    <dgm:cxn modelId="{88882EBA-6C54-7D44-B8CE-C460C04AE80C}" type="presOf" srcId="{FAC973E8-5D48-1844-9055-FE93DF7C8CDD}" destId="{A41965E4-B49A-F346-81E5-896ED4711273}" srcOrd="0" destOrd="0" presId="urn:microsoft.com/office/officeart/2009/3/layout/HorizontalOrganizationChart"/>
    <dgm:cxn modelId="{F59311B1-7659-CE49-8552-683984B8907A}" type="presOf" srcId="{08AC3151-1874-3946-A375-EAACCCEA28F2}" destId="{F9172D81-9CC2-704B-9EB3-E97B9D926E7D}" srcOrd="1" destOrd="0" presId="urn:microsoft.com/office/officeart/2009/3/layout/HorizontalOrganizationChart"/>
    <dgm:cxn modelId="{16DB5600-BEB1-2A48-9D63-0B96B2AC89B4}" srcId="{15F4D226-0C10-0B4B-AC8A-0FAEB60EB85F}" destId="{1F97FC53-8FEC-2143-9317-9D5035235348}" srcOrd="1" destOrd="0" parTransId="{FAC973E8-5D48-1844-9055-FE93DF7C8CDD}" sibTransId="{F6E5C98E-6DDF-F945-830F-74F593911806}"/>
    <dgm:cxn modelId="{8A567AC4-975C-5145-8ABE-4E4A15D1AFCE}" srcId="{15F4D226-0C10-0B4B-AC8A-0FAEB60EB85F}" destId="{74D141D4-904A-2248-BF02-55EAF11CF1FE}" srcOrd="3" destOrd="0" parTransId="{E654D692-6A0E-3B4C-8F30-E2AF95A957C6}" sibTransId="{506A0EC9-E285-584C-8D16-DE319BBA6268}"/>
    <dgm:cxn modelId="{FB58E52A-30EB-C649-88C0-8286F0DAF83E}" type="presOf" srcId="{011AE1D3-3A67-CD4E-9715-E257CF336B3B}" destId="{07703ADB-D06C-CD4E-9474-B19CE0EE0989}" srcOrd="1" destOrd="0" presId="urn:microsoft.com/office/officeart/2009/3/layout/HorizontalOrganizationChart"/>
    <dgm:cxn modelId="{9C828FB6-E57B-1648-ABA4-FE2C24E3EB67}" type="presOf" srcId="{75C10E79-6A86-734F-A355-403109FEBD36}" destId="{9ADB1E6D-16F6-9A4D-A163-304882D361AF}" srcOrd="0" destOrd="0" presId="urn:microsoft.com/office/officeart/2009/3/layout/HorizontalOrganizationChart"/>
    <dgm:cxn modelId="{BEFF7F38-2B7D-8A4A-A6D4-7090CBF26A84}" type="presOf" srcId="{1F97FC53-8FEC-2143-9317-9D5035235348}" destId="{7888AE73-FE5B-A44F-9C33-E8A93156C9D3}" srcOrd="0" destOrd="0" presId="urn:microsoft.com/office/officeart/2009/3/layout/HorizontalOrganizationChart"/>
    <dgm:cxn modelId="{121D0FB0-3F70-F140-9389-DC5794F4BEDC}" type="presOf" srcId="{1238D103-A240-0F43-9766-DE88AC49B2DE}" destId="{613D1684-4C1E-C148-9F11-83F7C634027B}" srcOrd="1" destOrd="0" presId="urn:microsoft.com/office/officeart/2009/3/layout/HorizontalOrganizationChart"/>
    <dgm:cxn modelId="{1D8EDB6F-18D3-444F-AD7D-F8D0B12C3648}" type="presOf" srcId="{485520A6-8A53-2F4F-A1A4-F6397CD72C9F}" destId="{D6B0D12B-2BA8-2847-AA5B-33437CF1FA5D}" srcOrd="0" destOrd="0" presId="urn:microsoft.com/office/officeart/2009/3/layout/HorizontalOrganizationChart"/>
    <dgm:cxn modelId="{39BA9580-E2F0-E24E-839A-CD9DC844D03D}" srcId="{FD590185-71C7-C341-AF1E-DCE0BBC4ADBF}" destId="{5A8BC455-2A89-3949-B64A-798EDA180E68}" srcOrd="0" destOrd="0" parTransId="{D6DD801B-1EE8-064F-83EC-FEA5BEC95861}" sibTransId="{2A99F4CA-3DB3-6449-8C14-00D33D60CCE8}"/>
    <dgm:cxn modelId="{F2B8D286-413B-1641-9755-F8B05B642783}" srcId="{15F4D226-0C10-0B4B-AC8A-0FAEB60EB85F}" destId="{B13CE5CC-8B5D-9843-9D73-5AA832A70242}" srcOrd="0" destOrd="0" parTransId="{D7B9D86C-C5D7-3742-8854-1A06C87A061F}" sibTransId="{638E7C31-E208-3642-BDB2-A771C65F5E1B}"/>
    <dgm:cxn modelId="{397DEDF2-6312-F249-9EC2-E39E7626C354}" srcId="{7EE1E6DF-A451-B743-8945-E9DB5C5ECC71}" destId="{FD590185-71C7-C341-AF1E-DCE0BBC4ADBF}" srcOrd="3" destOrd="0" parTransId="{D81D9DB1-B644-9E45-A0AD-11BE5D157D00}" sibTransId="{0EE843B6-1670-9140-9FD9-8F9B556D6A8A}"/>
    <dgm:cxn modelId="{1AC73399-E7A2-9445-AF04-947E66E61546}" srcId="{7EE1E6DF-A451-B743-8945-E9DB5C5ECC71}" destId="{08AC3151-1874-3946-A375-EAACCCEA28F2}" srcOrd="0" destOrd="0" parTransId="{9597055C-B528-6740-9FA1-4BCC1D6B626D}" sibTransId="{5467D4AD-0A52-B247-8E2B-7DEF1F0E4DCD}"/>
    <dgm:cxn modelId="{9C115F31-C7AD-7646-88DC-FC4BEEF1C273}" type="presOf" srcId="{D8304AA7-F8AF-1E48-B7CF-5A9CC5B54711}" destId="{F32F75DD-F49D-4C49-9B10-6C78F682AE85}" srcOrd="0" destOrd="0" presId="urn:microsoft.com/office/officeart/2009/3/layout/HorizontalOrganizationChart"/>
    <dgm:cxn modelId="{938CBEED-3A13-6240-A33C-92987FAE8DAB}" type="presOf" srcId="{AE8EE06C-502B-5E4B-A065-82DE4A74F625}" destId="{3B99842D-E365-3D42-890C-A34388567837}" srcOrd="1" destOrd="0" presId="urn:microsoft.com/office/officeart/2009/3/layout/HorizontalOrganizationChart"/>
    <dgm:cxn modelId="{9D2E927E-A8A6-B146-BC5B-BFB1B1F4CC2F}" type="presOf" srcId="{F010527B-29A0-704B-94BC-71A6A3ABAC39}" destId="{10695FAF-FC8B-7A4F-B4FE-FF4D60792073}" srcOrd="1" destOrd="0" presId="urn:microsoft.com/office/officeart/2009/3/layout/HorizontalOrganizationChart"/>
    <dgm:cxn modelId="{EDB00B6A-E9FF-FE41-95A6-66F8FF6C2A2C}" srcId="{011AE1D3-3A67-CD4E-9715-E257CF336B3B}" destId="{7FF0B2AA-CFB1-024E-B689-CF9C3C46B2D3}" srcOrd="0" destOrd="0" parTransId="{C780E432-53A1-5D43-A05D-7952B923EF81}" sibTransId="{030AAC66-ED6C-5F4D-9BCB-73D8947E5066}"/>
    <dgm:cxn modelId="{38ED7AAB-B534-B24B-A53E-B0ACF3EE1C1A}" srcId="{EA396543-E6FB-B047-BE99-A0A7E665E229}" destId="{F010527B-29A0-704B-94BC-71A6A3ABAC39}" srcOrd="2" destOrd="0" parTransId="{A4664377-EA78-7F49-9DD3-89BC1B9A3535}" sibTransId="{46A01CB7-4730-474D-A1AC-16AB5527501E}"/>
    <dgm:cxn modelId="{E70BA20C-2E05-F948-B141-BEC1E1AF6061}" srcId="{FD590185-71C7-C341-AF1E-DCE0BBC4ADBF}" destId="{2BD88E66-8CFB-E94D-BFF1-0BEC3BDCF456}" srcOrd="1" destOrd="0" parTransId="{83ECE1A1-987C-A646-8632-F126D1F89D46}" sibTransId="{F98C3692-6CCC-F943-B15A-7E31490F72E9}"/>
    <dgm:cxn modelId="{946D1F86-1C39-964D-96B4-E3E3832149EB}" type="presOf" srcId="{164CF542-7158-6F47-984D-8F18BE2C6FEF}" destId="{6FC6D3B1-A7BA-6E46-B039-A8AE73D50938}" srcOrd="0" destOrd="0" presId="urn:microsoft.com/office/officeart/2009/3/layout/HorizontalOrganizationChart"/>
    <dgm:cxn modelId="{D7374D88-CE5C-194E-AD78-A61DF3E920EC}" type="presOf" srcId="{A4664377-EA78-7F49-9DD3-89BC1B9A3535}" destId="{44C90681-9847-9248-A70E-F0893EB50EF1}" srcOrd="0" destOrd="0" presId="urn:microsoft.com/office/officeart/2009/3/layout/HorizontalOrganizationChart"/>
    <dgm:cxn modelId="{8C390910-46A9-E04F-B9F7-2C9DE93ED764}" type="presOf" srcId="{2BD88E66-8CFB-E94D-BFF1-0BEC3BDCF456}" destId="{E5C83D62-E9C6-2A44-869A-E1A01006086A}" srcOrd="0" destOrd="0" presId="urn:microsoft.com/office/officeart/2009/3/layout/HorizontalOrganizationChart"/>
    <dgm:cxn modelId="{076904FD-D7D4-4543-94B2-5055ADDEC895}" type="presOf" srcId="{74D141D4-904A-2248-BF02-55EAF11CF1FE}" destId="{AB47B93F-B55E-8C4F-8248-DB0B6701CB5D}" srcOrd="0" destOrd="0" presId="urn:microsoft.com/office/officeart/2009/3/layout/HorizontalOrganizationChart"/>
    <dgm:cxn modelId="{EB4B2356-775A-0F47-8675-D9E5C2441CFD}" type="presOf" srcId="{E654D692-6A0E-3B4C-8F30-E2AF95A957C6}" destId="{E292D20E-6DC8-C148-A87A-A894CC236F06}" srcOrd="0" destOrd="0" presId="urn:microsoft.com/office/officeart/2009/3/layout/HorizontalOrganizationChart"/>
    <dgm:cxn modelId="{9DC8541C-1E97-9446-9548-6D0883458634}" type="presOf" srcId="{EA396543-E6FB-B047-BE99-A0A7E665E229}" destId="{118815A6-C614-D649-82F5-CF4E0670DA05}" srcOrd="0" destOrd="0" presId="urn:microsoft.com/office/officeart/2009/3/layout/HorizontalOrganizationChart"/>
    <dgm:cxn modelId="{1373FC08-17C2-E143-BBC1-98914D57FBEB}" srcId="{08AC3151-1874-3946-A375-EAACCCEA28F2}" destId="{1238D103-A240-0F43-9766-DE88AC49B2DE}" srcOrd="0" destOrd="0" parTransId="{A0EF42B8-4699-7E43-AFB9-04303D502115}" sibTransId="{368FF275-EA35-D44E-B01C-D278401541F0}"/>
    <dgm:cxn modelId="{8D233799-88BC-F74E-A540-AAA0D1EC4731}" type="presOf" srcId="{AE3B538D-6CA4-0C4A-B9BE-8AE108618C35}" destId="{7B303401-47B9-F546-A6CF-5677A55BAE57}" srcOrd="0" destOrd="0" presId="urn:microsoft.com/office/officeart/2009/3/layout/HorizontalOrganizationChart"/>
    <dgm:cxn modelId="{7463B480-C269-AB46-83A8-D509DBF48910}" type="presOf" srcId="{75C10E79-6A86-734F-A355-403109FEBD36}" destId="{513416AD-7D71-2444-897E-AC76B4DE0387}" srcOrd="1" destOrd="0" presId="urn:microsoft.com/office/officeart/2009/3/layout/HorizontalOrganizationChart"/>
    <dgm:cxn modelId="{B537440D-4B8B-AC4D-8216-FE839FA515F1}" srcId="{7EE1E6DF-A451-B743-8945-E9DB5C5ECC71}" destId="{011AE1D3-3A67-CD4E-9715-E257CF336B3B}" srcOrd="4" destOrd="0" parTransId="{9A322DE6-947F-0A47-8450-236C7BAA1EBA}" sibTransId="{1BB6F047-1088-6344-9054-E1121A4435B1}"/>
    <dgm:cxn modelId="{0A92C695-09A2-7140-9C54-A375ED0433C8}" type="presOf" srcId="{CC9B608A-EDD3-9547-9D7D-241CB9BD19F7}" destId="{45F92C9B-C67A-7F46-8EB7-CCEBA4207DC9}" srcOrd="1" destOrd="0" presId="urn:microsoft.com/office/officeart/2009/3/layout/HorizontalOrganizationChart"/>
    <dgm:cxn modelId="{80E2F7DE-8886-AF42-8847-AF4F18E19D3D}" type="presOf" srcId="{85B30A7D-D5B6-6741-BA56-457D33FD9DD1}" destId="{277E8422-3F2B-C24F-AB9F-7261F6B497F1}" srcOrd="0" destOrd="0" presId="urn:microsoft.com/office/officeart/2009/3/layout/HorizontalOrganizationChart"/>
    <dgm:cxn modelId="{F2CB524F-B217-BB43-9E0A-02DED800B91D}" type="presOf" srcId="{1238D103-A240-0F43-9766-DE88AC49B2DE}" destId="{FDB60C50-6EED-E84D-8E7B-6659AEECC920}" srcOrd="0" destOrd="0" presId="urn:microsoft.com/office/officeart/2009/3/layout/HorizontalOrganizationChart"/>
    <dgm:cxn modelId="{4CE13FDC-EE2E-7D47-8B91-7D2C559DD61B}" type="presOf" srcId="{9A322DE6-947F-0A47-8450-236C7BAA1EBA}" destId="{5568CDF6-C4E5-8640-9864-159BBACC64F0}" srcOrd="0" destOrd="0" presId="urn:microsoft.com/office/officeart/2009/3/layout/HorizontalOrganizationChart"/>
    <dgm:cxn modelId="{A3365569-923D-B94E-AB3F-40874AB0E4E3}" type="presOf" srcId="{37B29F57-0DBA-494E-B44B-69BD3A72BF3F}" destId="{5F0C3ECC-D67E-724B-89CD-77170EFD5A65}" srcOrd="0" destOrd="0" presId="urn:microsoft.com/office/officeart/2009/3/layout/HorizontalOrganizationChart"/>
    <dgm:cxn modelId="{43BA615B-F01D-4147-8242-906A8739D789}" srcId="{EA396543-E6FB-B047-BE99-A0A7E665E229}" destId="{AE8EE06C-502B-5E4B-A065-82DE4A74F625}" srcOrd="1" destOrd="0" parTransId="{18006D0B-462E-9C41-822F-EE3CC9B54104}" sibTransId="{E0DE037F-F808-B54F-BDD1-D7733964EF54}"/>
    <dgm:cxn modelId="{3181C926-27E0-314B-AFE0-26D2807AB3D0}" srcId="{08AC3151-1874-3946-A375-EAACCCEA28F2}" destId="{D8304AA7-F8AF-1E48-B7CF-5A9CC5B54711}" srcOrd="2" destOrd="0" parTransId="{C8D9C8C1-38C0-CD44-91F1-9E9A0BA3F870}" sibTransId="{EFE48FA7-001F-4546-9EC7-D632752B84FC}"/>
    <dgm:cxn modelId="{734091FA-91A3-394C-B90E-8AC165EF38B6}" type="presOf" srcId="{2BD88E66-8CFB-E94D-BFF1-0BEC3BDCF456}" destId="{7FBE5002-9F62-E847-9DAE-0C7A7E073780}" srcOrd="1" destOrd="0" presId="urn:microsoft.com/office/officeart/2009/3/layout/HorizontalOrganizationChart"/>
    <dgm:cxn modelId="{66FDDE51-9C44-ED4A-85EF-AD7319325D94}" type="presOf" srcId="{CC9B608A-EDD3-9547-9D7D-241CB9BD19F7}" destId="{7E441A51-8892-7B41-B846-CA77D5AF1256}" srcOrd="0" destOrd="0" presId="urn:microsoft.com/office/officeart/2009/3/layout/HorizontalOrganizationChart"/>
    <dgm:cxn modelId="{90C65079-3E73-954C-A2B7-46A49E65BB7E}" type="presOf" srcId="{9ED50A6A-1D79-134C-83C5-57D95AA9498B}" destId="{33C6BF1E-D407-414E-B942-EE6E1D1998C9}" srcOrd="0" destOrd="0" presId="urn:microsoft.com/office/officeart/2009/3/layout/HorizontalOrganizationChart"/>
    <dgm:cxn modelId="{A0E3A4D7-9F3D-2147-B110-69709B171E05}" type="presOf" srcId="{D8304AA7-F8AF-1E48-B7CF-5A9CC5B54711}" destId="{A2F6C99A-E62A-384E-956C-5CD0771F810F}" srcOrd="1" destOrd="0" presId="urn:microsoft.com/office/officeart/2009/3/layout/HorizontalOrganizationChart"/>
    <dgm:cxn modelId="{B1B31E4E-7860-C149-A362-7E0BFB731D1C}" type="presOf" srcId="{164CF542-7158-6F47-984D-8F18BE2C6FEF}" destId="{A13DA931-4734-CD4D-98C2-EEC8E9803F80}" srcOrd="1" destOrd="0" presId="urn:microsoft.com/office/officeart/2009/3/layout/HorizontalOrganizationChart"/>
    <dgm:cxn modelId="{3621EC8F-6512-F549-8025-7081E63E58DF}" srcId="{011AE1D3-3A67-CD4E-9715-E257CF336B3B}" destId="{3BDB2175-AA01-074F-9C38-8F66EB87AD9A}" srcOrd="2" destOrd="0" parTransId="{9ED50A6A-1D79-134C-83C5-57D95AA9498B}" sibTransId="{8034A49B-6F9D-4D46-A2A9-6E0D713494DA}"/>
    <dgm:cxn modelId="{8AF7CED2-5B1E-7940-B826-7583F10CC02B}" type="presOf" srcId="{18006D0B-462E-9C41-822F-EE3CC9B54104}" destId="{21D2EA63-CE59-4345-9039-6E2B07622896}" srcOrd="0" destOrd="0" presId="urn:microsoft.com/office/officeart/2009/3/layout/HorizontalOrganizationChart"/>
    <dgm:cxn modelId="{5F1FDC62-EA05-394F-9D99-01E878BBD905}" type="presOf" srcId="{B13CE5CC-8B5D-9843-9D73-5AA832A70242}" destId="{C6579A7A-8316-B543-BAFF-24C944BFED75}" srcOrd="0" destOrd="0" presId="urn:microsoft.com/office/officeart/2009/3/layout/HorizontalOrganizationChart"/>
    <dgm:cxn modelId="{E7C2F40F-1A76-8042-89F4-C8858BE2DABD}" type="presOf" srcId="{0C5559EA-5A38-264E-8466-76AEF901A8DF}" destId="{691EC662-0BD3-7140-8789-CA12CF31709A}" srcOrd="0" destOrd="0" presId="urn:microsoft.com/office/officeart/2009/3/layout/HorizontalOrganizationChart"/>
    <dgm:cxn modelId="{B4A255E6-CB9F-5644-AE31-D2289E517623}" srcId="{15F4D226-0C10-0B4B-AC8A-0FAEB60EB85F}" destId="{33576752-DE1D-324E-9BEB-6FFD54AB124D}" srcOrd="2" destOrd="0" parTransId="{F43C2861-F8BE-8F4E-8E02-EBA7C5034246}" sibTransId="{6D8FFBD2-469F-BD4E-9CE9-E340AAFBD524}"/>
    <dgm:cxn modelId="{F2771D6C-F2B7-1448-B89E-23DA9E9ACFDA}" type="presOf" srcId="{67E30BAC-85E8-2643-930C-D258AD9742AF}" destId="{B618C506-FA8E-4E4A-802E-41C31A8A9515}" srcOrd="0" destOrd="0" presId="urn:microsoft.com/office/officeart/2009/3/layout/HorizontalOrganizationChart"/>
    <dgm:cxn modelId="{7E73F564-7BFF-BB47-8018-3401A147CB70}" type="presOf" srcId="{D81D9DB1-B644-9E45-A0AD-11BE5D157D00}" destId="{101507C5-0D0A-5B48-B26D-1D2A6068F6BB}" srcOrd="0" destOrd="0" presId="urn:microsoft.com/office/officeart/2009/3/layout/HorizontalOrganizationChart"/>
    <dgm:cxn modelId="{AC60FC73-36E8-F14C-BA4A-E0AE76B414E0}" type="presOf" srcId="{3BDB2175-AA01-074F-9C38-8F66EB87AD9A}" destId="{8E981D9E-CA06-8E4F-8210-07EF55BB7090}" srcOrd="1" destOrd="0" presId="urn:microsoft.com/office/officeart/2009/3/layout/HorizontalOrganizationChart"/>
    <dgm:cxn modelId="{DB3AE8EF-708F-9641-A243-FC3717872F15}" type="presOf" srcId="{5A8BC455-2A89-3949-B64A-798EDA180E68}" destId="{2B5BBC03-EDDA-F446-817D-9C15D16EA2E6}" srcOrd="1" destOrd="0" presId="urn:microsoft.com/office/officeart/2009/3/layout/HorizontalOrganizationChart"/>
    <dgm:cxn modelId="{70E79401-8705-0040-AFBF-9258BA8C4E06}" type="presOf" srcId="{B13CE5CC-8B5D-9843-9D73-5AA832A70242}" destId="{C78F17DB-62DA-7C41-B880-8459D4372B47}" srcOrd="1" destOrd="0" presId="urn:microsoft.com/office/officeart/2009/3/layout/HorizontalOrganizationChart"/>
    <dgm:cxn modelId="{CF62F078-2216-5A4F-A3D5-34496DB4C8E1}" type="presOf" srcId="{7FF0B2AA-CFB1-024E-B689-CF9C3C46B2D3}" destId="{F09B1A02-2929-924A-8BE4-C7593761700B}" srcOrd="0" destOrd="0" presId="urn:microsoft.com/office/officeart/2009/3/layout/HorizontalOrganizationChart"/>
    <dgm:cxn modelId="{3E24BC4C-39DB-8F4E-A183-B42539397998}" type="presOf" srcId="{3BDB2175-AA01-074F-9C38-8F66EB87AD9A}" destId="{69CF9FF6-1BFE-F04F-AB0A-2CA4D533B6E5}" srcOrd="0" destOrd="0" presId="urn:microsoft.com/office/officeart/2009/3/layout/HorizontalOrganizationChart"/>
    <dgm:cxn modelId="{829A7354-5B6B-4449-9075-A435BD13A535}" type="presOf" srcId="{15F4D226-0C10-0B4B-AC8A-0FAEB60EB85F}" destId="{A0F787BE-1856-CE42-965E-889676F569B4}" srcOrd="0" destOrd="0" presId="urn:microsoft.com/office/officeart/2009/3/layout/HorizontalOrganizationChart"/>
    <dgm:cxn modelId="{00FF130E-1D2F-B343-B6D6-21D0013002D5}" type="presOf" srcId="{7EE1E6DF-A451-B743-8945-E9DB5C5ECC71}" destId="{CB304CB0-E9E5-7842-8D8A-9D6307040B01}" srcOrd="1" destOrd="0" presId="urn:microsoft.com/office/officeart/2009/3/layout/HorizontalOrganizationChart"/>
    <dgm:cxn modelId="{C2D00968-94AC-CB4C-9114-A06778AE2E72}" type="presOf" srcId="{5A8BC455-2A89-3949-B64A-798EDA180E68}" destId="{D01BF562-02F0-B642-A642-EE9B319A1A2A}" srcOrd="0" destOrd="0" presId="urn:microsoft.com/office/officeart/2009/3/layout/HorizontalOrganizationChart"/>
    <dgm:cxn modelId="{36F8161B-3429-A24D-A0F7-AB48082D2987}" srcId="{EA396543-E6FB-B047-BE99-A0A7E665E229}" destId="{8514807E-057A-5A46-B3B2-2F7647BA4F56}" srcOrd="0" destOrd="0" parTransId="{FDE33FB0-4955-0A4A-B054-43C768A6F997}" sibTransId="{78D3CE8E-5076-C740-B921-1AAB9AD38414}"/>
    <dgm:cxn modelId="{C583AF4A-948D-1444-ACB0-9A0FD4E719D7}" srcId="{673BE2AD-3DBF-B94D-909E-B6B10668AD1A}" destId="{7EE1E6DF-A451-B743-8945-E9DB5C5ECC71}" srcOrd="0" destOrd="0" parTransId="{23C03697-598E-AE46-9FF9-1D6658AD78BC}" sibTransId="{DB004CB9-DD5F-EF44-BF4B-A38245D26AE0}"/>
    <dgm:cxn modelId="{4C9A3313-E179-A944-9B7D-1DC65E7CE11F}" type="presOf" srcId="{673BE2AD-3DBF-B94D-909E-B6B10668AD1A}" destId="{D12D2C79-5D5E-1240-8330-59CBBED987D1}" srcOrd="0" destOrd="0" presId="urn:microsoft.com/office/officeart/2009/3/layout/HorizontalOrganizationChart"/>
    <dgm:cxn modelId="{6B4FD76F-961A-5341-A669-320987861CB3}" type="presOf" srcId="{F010527B-29A0-704B-94BC-71A6A3ABAC39}" destId="{8AE68FF3-1002-E14A-9018-BF2AE8ABCD8E}" srcOrd="0" destOrd="0" presId="urn:microsoft.com/office/officeart/2009/3/layout/HorizontalOrganizationChart"/>
    <dgm:cxn modelId="{A873863F-3587-E940-81AA-BD19205FD99A}" type="presOf" srcId="{AE8EE06C-502B-5E4B-A065-82DE4A74F625}" destId="{51F529BB-6668-DE4C-9CE5-22DA154ED4C0}" srcOrd="0" destOrd="0" presId="urn:microsoft.com/office/officeart/2009/3/layout/HorizontalOrganizationChart"/>
    <dgm:cxn modelId="{F820CD46-59DD-3A44-8D73-6D03BE157A2A}" srcId="{FD590185-71C7-C341-AF1E-DCE0BBC4ADBF}" destId="{CC9B608A-EDD3-9547-9D7D-241CB9BD19F7}" srcOrd="2" destOrd="0" parTransId="{B4DC76A4-3A96-C840-9B46-757E93DCA52C}" sibTransId="{364605C9-442B-8D44-9DDA-F5860D82BF35}"/>
    <dgm:cxn modelId="{50B88A67-A623-3C4E-82EB-DA8C013AF378}" type="presOf" srcId="{F00590A2-1799-3344-8F4E-D1610FDA6008}" destId="{A50E85EE-2A02-1A40-9CEB-8023D10A3AB3}" srcOrd="0" destOrd="0" presId="urn:microsoft.com/office/officeart/2009/3/layout/HorizontalOrganizationChart"/>
    <dgm:cxn modelId="{4793002C-3E29-8843-BFBA-758EE54732C0}" type="presOf" srcId="{7EE1E6DF-A451-B743-8945-E9DB5C5ECC71}" destId="{5E3CC6B1-877B-8645-AB2F-023486055F92}" srcOrd="0" destOrd="0" presId="urn:microsoft.com/office/officeart/2009/3/layout/HorizontalOrganizationChart"/>
    <dgm:cxn modelId="{70BDF0B8-1255-6D47-995D-02852F699F0B}" srcId="{7EE1E6DF-A451-B743-8945-E9DB5C5ECC71}" destId="{EA396543-E6FB-B047-BE99-A0A7E665E229}" srcOrd="1" destOrd="0" parTransId="{67E30BAC-85E8-2643-930C-D258AD9742AF}" sibTransId="{0E508C4D-75F2-CD46-85C8-4E1B5D397640}"/>
    <dgm:cxn modelId="{E7CD2F1C-4BBC-884E-AE01-A14289F40BD6}" type="presOf" srcId="{EA396543-E6FB-B047-BE99-A0A7E665E229}" destId="{91B7043A-2F72-1F48-A30B-E96FF118A6F5}" srcOrd="1" destOrd="0" presId="urn:microsoft.com/office/officeart/2009/3/layout/HorizontalOrganizationChart"/>
    <dgm:cxn modelId="{A9EFC940-24DE-4943-A40B-8827F9584256}" type="presOf" srcId="{08AC3151-1874-3946-A375-EAACCCEA28F2}" destId="{578F8B30-5BF5-9147-8B2E-50C8D22B11FD}" srcOrd="0" destOrd="0" presId="urn:microsoft.com/office/officeart/2009/3/layout/HorizontalOrganizationChart"/>
    <dgm:cxn modelId="{868BFA11-C12F-EA46-979D-6924744D7138}" type="presOf" srcId="{FD590185-71C7-C341-AF1E-DCE0BBC4ADBF}" destId="{800D453A-FF69-5E4A-8EE9-813DB84C6434}" srcOrd="0" destOrd="0" presId="urn:microsoft.com/office/officeart/2009/3/layout/HorizontalOrganizationChart"/>
    <dgm:cxn modelId="{8BB72C5E-961D-2045-A4D9-0EBB910AD152}" type="presOf" srcId="{C780E432-53A1-5D43-A05D-7952B923EF81}" destId="{C073DE51-7CDD-D94A-B279-2E075EDF52D6}" srcOrd="0" destOrd="0" presId="urn:microsoft.com/office/officeart/2009/3/layout/HorizontalOrganizationChart"/>
    <dgm:cxn modelId="{FE10C912-595F-DD45-AED5-6B5E4621DC80}" type="presOf" srcId="{D7B9D86C-C5D7-3742-8854-1A06C87A061F}" destId="{D179C4C1-D91C-684E-8D1C-D86E6F84B831}" srcOrd="0" destOrd="0" presId="urn:microsoft.com/office/officeart/2009/3/layout/HorizontalOrganizationChart"/>
    <dgm:cxn modelId="{466B9F4A-A449-0C48-9003-1F345F824500}" srcId="{08AC3151-1874-3946-A375-EAACCCEA28F2}" destId="{164CF542-7158-6F47-984D-8F18BE2C6FEF}" srcOrd="1" destOrd="0" parTransId="{85B30A7D-D5B6-6741-BA56-457D33FD9DD1}" sibTransId="{B60C1759-5209-1C4A-9206-5B10CBA3EC8F}"/>
    <dgm:cxn modelId="{369742C2-FB3A-614E-B944-C0B9EF032461}" type="presOf" srcId="{1F97FC53-8FEC-2143-9317-9D5035235348}" destId="{15587AE4-1936-6147-A8AB-10049650F934}" srcOrd="1" destOrd="0" presId="urn:microsoft.com/office/officeart/2009/3/layout/HorizontalOrganizationChart"/>
    <dgm:cxn modelId="{24151495-EA31-2346-9F5A-CFAE4E6985A2}" type="presOf" srcId="{9597055C-B528-6740-9FA1-4BCC1D6B626D}" destId="{2DD8D82C-1599-9147-A8B0-54F550A957FD}" srcOrd="0" destOrd="0" presId="urn:microsoft.com/office/officeart/2009/3/layout/HorizontalOrganizationChart"/>
    <dgm:cxn modelId="{1B8D4D82-8558-9841-A51B-EAF9BB32574D}" srcId="{EA396543-E6FB-B047-BE99-A0A7E665E229}" destId="{75C10E79-6A86-734F-A355-403109FEBD36}" srcOrd="3" destOrd="0" parTransId="{485520A6-8A53-2F4F-A1A4-F6397CD72C9F}" sibTransId="{3AB521EA-4184-134B-96FB-CCA5C5D7ABBD}"/>
    <dgm:cxn modelId="{988FF476-125C-A647-BA23-06D2BFB371C3}" type="presParOf" srcId="{D12D2C79-5D5E-1240-8330-59CBBED987D1}" destId="{040D9054-E412-394A-A4E2-3658A06DABA9}" srcOrd="0" destOrd="0" presId="urn:microsoft.com/office/officeart/2009/3/layout/HorizontalOrganizationChart"/>
    <dgm:cxn modelId="{0E3DE7FE-6F6B-0642-84EF-F5459B524628}" type="presParOf" srcId="{040D9054-E412-394A-A4E2-3658A06DABA9}" destId="{33352E70-B069-D24F-8776-6AFCEB9D8C55}" srcOrd="0" destOrd="0" presId="urn:microsoft.com/office/officeart/2009/3/layout/HorizontalOrganizationChart"/>
    <dgm:cxn modelId="{ED246789-4B97-5C48-BA58-C89A8468919A}" type="presParOf" srcId="{33352E70-B069-D24F-8776-6AFCEB9D8C55}" destId="{5E3CC6B1-877B-8645-AB2F-023486055F92}" srcOrd="0" destOrd="0" presId="urn:microsoft.com/office/officeart/2009/3/layout/HorizontalOrganizationChart"/>
    <dgm:cxn modelId="{5C85BFED-AE05-2247-B0CB-A754A5B2F2A3}" type="presParOf" srcId="{33352E70-B069-D24F-8776-6AFCEB9D8C55}" destId="{CB304CB0-E9E5-7842-8D8A-9D6307040B01}" srcOrd="1" destOrd="0" presId="urn:microsoft.com/office/officeart/2009/3/layout/HorizontalOrganizationChart"/>
    <dgm:cxn modelId="{7EF48D81-05B6-3E42-AEA8-02145EE2E15E}" type="presParOf" srcId="{040D9054-E412-394A-A4E2-3658A06DABA9}" destId="{EB1C43F6-015F-0E4F-91F4-F48A3048AB61}" srcOrd="1" destOrd="0" presId="urn:microsoft.com/office/officeart/2009/3/layout/HorizontalOrganizationChart"/>
    <dgm:cxn modelId="{806711E3-5082-D04C-980F-E9A3578280E8}" type="presParOf" srcId="{EB1C43F6-015F-0E4F-91F4-F48A3048AB61}" destId="{2DD8D82C-1599-9147-A8B0-54F550A957FD}" srcOrd="0" destOrd="0" presId="urn:microsoft.com/office/officeart/2009/3/layout/HorizontalOrganizationChart"/>
    <dgm:cxn modelId="{5151814C-4667-1446-A0C9-B8153F6DCB65}" type="presParOf" srcId="{EB1C43F6-015F-0E4F-91F4-F48A3048AB61}" destId="{80CCD856-333C-3A46-AC7C-297A3668D2C5}" srcOrd="1" destOrd="0" presId="urn:microsoft.com/office/officeart/2009/3/layout/HorizontalOrganizationChart"/>
    <dgm:cxn modelId="{95421734-3BFB-324E-A444-7C4C7BB1C321}" type="presParOf" srcId="{80CCD856-333C-3A46-AC7C-297A3668D2C5}" destId="{68CE95D7-BE48-9B43-92E4-3682B80F90F0}" srcOrd="0" destOrd="0" presId="urn:microsoft.com/office/officeart/2009/3/layout/HorizontalOrganizationChart"/>
    <dgm:cxn modelId="{71F610B4-E2FB-4F48-91B8-71D7E2074CF4}" type="presParOf" srcId="{68CE95D7-BE48-9B43-92E4-3682B80F90F0}" destId="{578F8B30-5BF5-9147-8B2E-50C8D22B11FD}" srcOrd="0" destOrd="0" presId="urn:microsoft.com/office/officeart/2009/3/layout/HorizontalOrganizationChart"/>
    <dgm:cxn modelId="{C95CF9C2-F73C-4B49-AE15-50F5EC860E1A}" type="presParOf" srcId="{68CE95D7-BE48-9B43-92E4-3682B80F90F0}" destId="{F9172D81-9CC2-704B-9EB3-E97B9D926E7D}" srcOrd="1" destOrd="0" presId="urn:microsoft.com/office/officeart/2009/3/layout/HorizontalOrganizationChart"/>
    <dgm:cxn modelId="{3D6C8B6E-E44B-8644-A091-C420644B40C5}" type="presParOf" srcId="{80CCD856-333C-3A46-AC7C-297A3668D2C5}" destId="{B7583E20-58CD-E94A-9913-4C00B173CF4A}" srcOrd="1" destOrd="0" presId="urn:microsoft.com/office/officeart/2009/3/layout/HorizontalOrganizationChart"/>
    <dgm:cxn modelId="{DD065625-053E-9648-BFE8-102234059A2E}" type="presParOf" srcId="{B7583E20-58CD-E94A-9913-4C00B173CF4A}" destId="{23716476-09CE-3A4C-A305-1338655E5CD4}" srcOrd="0" destOrd="0" presId="urn:microsoft.com/office/officeart/2009/3/layout/HorizontalOrganizationChart"/>
    <dgm:cxn modelId="{77AF2B1B-C1B1-914E-808E-018273DA9CB3}" type="presParOf" srcId="{B7583E20-58CD-E94A-9913-4C00B173CF4A}" destId="{96EBEF06-B9BC-5347-9194-E4EEDA460F88}" srcOrd="1" destOrd="0" presId="urn:microsoft.com/office/officeart/2009/3/layout/HorizontalOrganizationChart"/>
    <dgm:cxn modelId="{AD897924-4758-6B4E-9771-C950EBC7B7C6}" type="presParOf" srcId="{96EBEF06-B9BC-5347-9194-E4EEDA460F88}" destId="{7E8FB71A-1EDF-0F42-916D-A5C7EF35B47D}" srcOrd="0" destOrd="0" presId="urn:microsoft.com/office/officeart/2009/3/layout/HorizontalOrganizationChart"/>
    <dgm:cxn modelId="{846FDBA2-F2DD-2647-B92D-E78A9916F688}" type="presParOf" srcId="{7E8FB71A-1EDF-0F42-916D-A5C7EF35B47D}" destId="{FDB60C50-6EED-E84D-8E7B-6659AEECC920}" srcOrd="0" destOrd="0" presId="urn:microsoft.com/office/officeart/2009/3/layout/HorizontalOrganizationChart"/>
    <dgm:cxn modelId="{4E3C395F-335C-7E43-88C4-3C1D671FCED0}" type="presParOf" srcId="{7E8FB71A-1EDF-0F42-916D-A5C7EF35B47D}" destId="{613D1684-4C1E-C148-9F11-83F7C634027B}" srcOrd="1" destOrd="0" presId="urn:microsoft.com/office/officeart/2009/3/layout/HorizontalOrganizationChart"/>
    <dgm:cxn modelId="{AE88FD87-E636-8144-B01E-4B6A1F245767}" type="presParOf" srcId="{96EBEF06-B9BC-5347-9194-E4EEDA460F88}" destId="{DAA08150-9618-874D-AB6D-8671CFB18566}" srcOrd="1" destOrd="0" presId="urn:microsoft.com/office/officeart/2009/3/layout/HorizontalOrganizationChart"/>
    <dgm:cxn modelId="{9AA93EF5-8E38-004A-A63D-6E3DC477F5D7}" type="presParOf" srcId="{96EBEF06-B9BC-5347-9194-E4EEDA460F88}" destId="{65C90683-875E-0F44-9AB7-C7BFA0DCBD31}" srcOrd="2" destOrd="0" presId="urn:microsoft.com/office/officeart/2009/3/layout/HorizontalOrganizationChart"/>
    <dgm:cxn modelId="{CD391340-36B3-8D44-A7A5-D87C55B601B6}" type="presParOf" srcId="{B7583E20-58CD-E94A-9913-4C00B173CF4A}" destId="{277E8422-3F2B-C24F-AB9F-7261F6B497F1}" srcOrd="2" destOrd="0" presId="urn:microsoft.com/office/officeart/2009/3/layout/HorizontalOrganizationChart"/>
    <dgm:cxn modelId="{2EB73273-7AAE-7543-B125-50AEB7B34A21}" type="presParOf" srcId="{B7583E20-58CD-E94A-9913-4C00B173CF4A}" destId="{1793FF72-8C1A-964C-B460-0B0F6452E5E0}" srcOrd="3" destOrd="0" presId="urn:microsoft.com/office/officeart/2009/3/layout/HorizontalOrganizationChart"/>
    <dgm:cxn modelId="{091D98AD-2B2A-F34F-8E5F-1021F24C9C78}" type="presParOf" srcId="{1793FF72-8C1A-964C-B460-0B0F6452E5E0}" destId="{25E44C41-3A0B-8949-B45A-EEF055BDDC0A}" srcOrd="0" destOrd="0" presId="urn:microsoft.com/office/officeart/2009/3/layout/HorizontalOrganizationChart"/>
    <dgm:cxn modelId="{C1CD3921-D851-094C-BA3E-B404A619E8A3}" type="presParOf" srcId="{25E44C41-3A0B-8949-B45A-EEF055BDDC0A}" destId="{6FC6D3B1-A7BA-6E46-B039-A8AE73D50938}" srcOrd="0" destOrd="0" presId="urn:microsoft.com/office/officeart/2009/3/layout/HorizontalOrganizationChart"/>
    <dgm:cxn modelId="{2AD4FD22-41F7-5F4C-8830-794074C47945}" type="presParOf" srcId="{25E44C41-3A0B-8949-B45A-EEF055BDDC0A}" destId="{A13DA931-4734-CD4D-98C2-EEC8E9803F80}" srcOrd="1" destOrd="0" presId="urn:microsoft.com/office/officeart/2009/3/layout/HorizontalOrganizationChart"/>
    <dgm:cxn modelId="{15E98994-812D-B541-A7AD-6B37E2188853}" type="presParOf" srcId="{1793FF72-8C1A-964C-B460-0B0F6452E5E0}" destId="{7D011442-0B1C-CF4B-8386-6397A52FC096}" srcOrd="1" destOrd="0" presId="urn:microsoft.com/office/officeart/2009/3/layout/HorizontalOrganizationChart"/>
    <dgm:cxn modelId="{705F5F4C-42D5-524C-90FF-51B2198AFE08}" type="presParOf" srcId="{1793FF72-8C1A-964C-B460-0B0F6452E5E0}" destId="{F2A711DB-0F0F-264B-9CFB-64916D81F908}" srcOrd="2" destOrd="0" presId="urn:microsoft.com/office/officeart/2009/3/layout/HorizontalOrganizationChart"/>
    <dgm:cxn modelId="{4F5B0AD9-44D2-AA41-8D8F-5E5AFA7C7DCD}" type="presParOf" srcId="{B7583E20-58CD-E94A-9913-4C00B173CF4A}" destId="{7ED5652C-73B4-DC41-84A8-B61E0E33AE28}" srcOrd="4" destOrd="0" presId="urn:microsoft.com/office/officeart/2009/3/layout/HorizontalOrganizationChart"/>
    <dgm:cxn modelId="{5A7EB349-C1F6-F54D-8AF0-4E66FBA5290A}" type="presParOf" srcId="{B7583E20-58CD-E94A-9913-4C00B173CF4A}" destId="{481B85C4-9DB7-BB49-8643-26614E95745C}" srcOrd="5" destOrd="0" presId="urn:microsoft.com/office/officeart/2009/3/layout/HorizontalOrganizationChart"/>
    <dgm:cxn modelId="{29E7927F-FF9C-9A43-97D5-33F641078729}" type="presParOf" srcId="{481B85C4-9DB7-BB49-8643-26614E95745C}" destId="{E0B197FE-683E-0645-B9E2-81E90CD27968}" srcOrd="0" destOrd="0" presId="urn:microsoft.com/office/officeart/2009/3/layout/HorizontalOrganizationChart"/>
    <dgm:cxn modelId="{97C5DACF-2E25-0249-9D08-7A310A88428D}" type="presParOf" srcId="{E0B197FE-683E-0645-B9E2-81E90CD27968}" destId="{F32F75DD-F49D-4C49-9B10-6C78F682AE85}" srcOrd="0" destOrd="0" presId="urn:microsoft.com/office/officeart/2009/3/layout/HorizontalOrganizationChart"/>
    <dgm:cxn modelId="{9AA3F3AB-8438-C444-8E08-7CC7E8F2E70D}" type="presParOf" srcId="{E0B197FE-683E-0645-B9E2-81E90CD27968}" destId="{A2F6C99A-E62A-384E-956C-5CD0771F810F}" srcOrd="1" destOrd="0" presId="urn:microsoft.com/office/officeart/2009/3/layout/HorizontalOrganizationChart"/>
    <dgm:cxn modelId="{E2C6CC69-4B08-954F-B139-59A168E24E92}" type="presParOf" srcId="{481B85C4-9DB7-BB49-8643-26614E95745C}" destId="{0C0AB0D6-1069-AF4F-940C-D66A9AB95F7A}" srcOrd="1" destOrd="0" presId="urn:microsoft.com/office/officeart/2009/3/layout/HorizontalOrganizationChart"/>
    <dgm:cxn modelId="{6BBDC00C-EBE5-0847-80A5-6C9C58CAA1E5}" type="presParOf" srcId="{481B85C4-9DB7-BB49-8643-26614E95745C}" destId="{77CF1623-840F-AE47-A38D-63EC80E3C670}" srcOrd="2" destOrd="0" presId="urn:microsoft.com/office/officeart/2009/3/layout/HorizontalOrganizationChart"/>
    <dgm:cxn modelId="{20D33968-62C0-F84E-AC10-77014E337E5F}" type="presParOf" srcId="{B7583E20-58CD-E94A-9913-4C00B173CF4A}" destId="{691EC662-0BD3-7140-8789-CA12CF31709A}" srcOrd="6" destOrd="0" presId="urn:microsoft.com/office/officeart/2009/3/layout/HorizontalOrganizationChart"/>
    <dgm:cxn modelId="{F22E2D16-EF0D-D749-A158-7C4BD7A5352E}" type="presParOf" srcId="{B7583E20-58CD-E94A-9913-4C00B173CF4A}" destId="{CF1398F3-666A-2040-99FC-F180B4F235D3}" srcOrd="7" destOrd="0" presId="urn:microsoft.com/office/officeart/2009/3/layout/HorizontalOrganizationChart"/>
    <dgm:cxn modelId="{100CED14-D8EB-4B40-84EA-4E28B4CA8CDA}" type="presParOf" srcId="{CF1398F3-666A-2040-99FC-F180B4F235D3}" destId="{527F3EC5-A2CD-3E48-9F1A-7236B27AABDD}" srcOrd="0" destOrd="0" presId="urn:microsoft.com/office/officeart/2009/3/layout/HorizontalOrganizationChart"/>
    <dgm:cxn modelId="{F3466E96-F2C0-7D4D-BD48-1CE1CD186B06}" type="presParOf" srcId="{527F3EC5-A2CD-3E48-9F1A-7236B27AABDD}" destId="{A50E85EE-2A02-1A40-9CEB-8023D10A3AB3}" srcOrd="0" destOrd="0" presId="urn:microsoft.com/office/officeart/2009/3/layout/HorizontalOrganizationChart"/>
    <dgm:cxn modelId="{116D67C3-9792-BB41-8960-EB55C72C5F8A}" type="presParOf" srcId="{527F3EC5-A2CD-3E48-9F1A-7236B27AABDD}" destId="{22B8843C-B6C1-BB4B-8C83-E5D11C3DFBE0}" srcOrd="1" destOrd="0" presId="urn:microsoft.com/office/officeart/2009/3/layout/HorizontalOrganizationChart"/>
    <dgm:cxn modelId="{B5908A7A-5633-DC42-BBA4-75F983B78B63}" type="presParOf" srcId="{CF1398F3-666A-2040-99FC-F180B4F235D3}" destId="{79F2EADE-ADBA-5640-B0EE-05F5D39F69D5}" srcOrd="1" destOrd="0" presId="urn:microsoft.com/office/officeart/2009/3/layout/HorizontalOrganizationChart"/>
    <dgm:cxn modelId="{DA4F8EB4-6D80-F544-89AD-B44B5C00930F}" type="presParOf" srcId="{CF1398F3-666A-2040-99FC-F180B4F235D3}" destId="{79E5709D-DD7B-864B-A2C6-C9A4EC7B4A7F}" srcOrd="2" destOrd="0" presId="urn:microsoft.com/office/officeart/2009/3/layout/HorizontalOrganizationChart"/>
    <dgm:cxn modelId="{364F3239-6D8E-B947-BDE9-4576F81942CF}" type="presParOf" srcId="{80CCD856-333C-3A46-AC7C-297A3668D2C5}" destId="{114F98AD-7160-164E-A645-E44BF70C611D}" srcOrd="2" destOrd="0" presId="urn:microsoft.com/office/officeart/2009/3/layout/HorizontalOrganizationChart"/>
    <dgm:cxn modelId="{3756B80B-D119-7A43-9A1D-A290A251D33B}" type="presParOf" srcId="{EB1C43F6-015F-0E4F-91F4-F48A3048AB61}" destId="{B618C506-FA8E-4E4A-802E-41C31A8A9515}" srcOrd="2" destOrd="0" presId="urn:microsoft.com/office/officeart/2009/3/layout/HorizontalOrganizationChart"/>
    <dgm:cxn modelId="{FC34C213-D9A6-DE4D-8F73-17966C58F455}" type="presParOf" srcId="{EB1C43F6-015F-0E4F-91F4-F48A3048AB61}" destId="{F5FF2683-A9CD-674E-91DC-FAF085444FF7}" srcOrd="3" destOrd="0" presId="urn:microsoft.com/office/officeart/2009/3/layout/HorizontalOrganizationChart"/>
    <dgm:cxn modelId="{42C6B278-0F36-444A-8CE8-7C9E7B2F2C04}" type="presParOf" srcId="{F5FF2683-A9CD-674E-91DC-FAF085444FF7}" destId="{EFF929A3-2B5E-8C41-9EC2-B3545D9C248D}" srcOrd="0" destOrd="0" presId="urn:microsoft.com/office/officeart/2009/3/layout/HorizontalOrganizationChart"/>
    <dgm:cxn modelId="{77A9077F-AF07-624C-BD36-9C0BC78F8958}" type="presParOf" srcId="{EFF929A3-2B5E-8C41-9EC2-B3545D9C248D}" destId="{118815A6-C614-D649-82F5-CF4E0670DA05}" srcOrd="0" destOrd="0" presId="urn:microsoft.com/office/officeart/2009/3/layout/HorizontalOrganizationChart"/>
    <dgm:cxn modelId="{EA6FAA52-D6ED-0B4F-9C60-7AEB1E7A59AB}" type="presParOf" srcId="{EFF929A3-2B5E-8C41-9EC2-B3545D9C248D}" destId="{91B7043A-2F72-1F48-A30B-E96FF118A6F5}" srcOrd="1" destOrd="0" presId="urn:microsoft.com/office/officeart/2009/3/layout/HorizontalOrganizationChart"/>
    <dgm:cxn modelId="{68E1D687-D419-ED49-A068-0F7657DA4253}" type="presParOf" srcId="{F5FF2683-A9CD-674E-91DC-FAF085444FF7}" destId="{A58C16FA-6368-B14C-A303-0D4B10A9E92E}" srcOrd="1" destOrd="0" presId="urn:microsoft.com/office/officeart/2009/3/layout/HorizontalOrganizationChart"/>
    <dgm:cxn modelId="{F0B92507-2BD0-C342-9403-7EA9ACCA7E54}" type="presParOf" srcId="{A58C16FA-6368-B14C-A303-0D4B10A9E92E}" destId="{7AA22D48-E88F-FC42-A5F8-948FE5889555}" srcOrd="0" destOrd="0" presId="urn:microsoft.com/office/officeart/2009/3/layout/HorizontalOrganizationChart"/>
    <dgm:cxn modelId="{BB395272-0969-494C-B345-34B66B91E9A8}" type="presParOf" srcId="{A58C16FA-6368-B14C-A303-0D4B10A9E92E}" destId="{E1DC63A3-D89D-424A-826B-F027E058CFD0}" srcOrd="1" destOrd="0" presId="urn:microsoft.com/office/officeart/2009/3/layout/HorizontalOrganizationChart"/>
    <dgm:cxn modelId="{85AC5194-ED2E-8C4E-93A5-C475F3F96200}" type="presParOf" srcId="{E1DC63A3-D89D-424A-826B-F027E058CFD0}" destId="{E76A204E-99A4-6743-B708-972CAB236A4A}" srcOrd="0" destOrd="0" presId="urn:microsoft.com/office/officeart/2009/3/layout/HorizontalOrganizationChart"/>
    <dgm:cxn modelId="{7ED171DA-4120-4640-B604-AFE7245A0805}" type="presParOf" srcId="{E76A204E-99A4-6743-B708-972CAB236A4A}" destId="{0C0B9BCF-F78F-4A4B-A5C9-A2C640EF0A63}" srcOrd="0" destOrd="0" presId="urn:microsoft.com/office/officeart/2009/3/layout/HorizontalOrganizationChart"/>
    <dgm:cxn modelId="{632BCC65-7AF9-2C43-A913-BB3E4D95CD0B}" type="presParOf" srcId="{E76A204E-99A4-6743-B708-972CAB236A4A}" destId="{355AC5B9-5DCA-E842-A68D-00A822F71501}" srcOrd="1" destOrd="0" presId="urn:microsoft.com/office/officeart/2009/3/layout/HorizontalOrganizationChart"/>
    <dgm:cxn modelId="{3032CC88-1920-F44F-AB18-680C03B65CDB}" type="presParOf" srcId="{E1DC63A3-D89D-424A-826B-F027E058CFD0}" destId="{C5BD6EAB-EFED-7C4A-B46F-AFF56E951B27}" srcOrd="1" destOrd="0" presId="urn:microsoft.com/office/officeart/2009/3/layout/HorizontalOrganizationChart"/>
    <dgm:cxn modelId="{F330A520-C6BF-7E49-A179-6E4F9ADB166A}" type="presParOf" srcId="{E1DC63A3-D89D-424A-826B-F027E058CFD0}" destId="{CD6264CF-3DA1-BB4F-B331-DCC6A67A0100}" srcOrd="2" destOrd="0" presId="urn:microsoft.com/office/officeart/2009/3/layout/HorizontalOrganizationChart"/>
    <dgm:cxn modelId="{66B67D3A-0660-A24D-8F3B-BC49E869E7AA}" type="presParOf" srcId="{A58C16FA-6368-B14C-A303-0D4B10A9E92E}" destId="{21D2EA63-CE59-4345-9039-6E2B07622896}" srcOrd="2" destOrd="0" presId="urn:microsoft.com/office/officeart/2009/3/layout/HorizontalOrganizationChart"/>
    <dgm:cxn modelId="{076B9AFF-9731-5E4D-B381-61ED4387F093}" type="presParOf" srcId="{A58C16FA-6368-B14C-A303-0D4B10A9E92E}" destId="{D790A928-2543-9A4F-BE8D-A94EC1AF89E9}" srcOrd="3" destOrd="0" presId="urn:microsoft.com/office/officeart/2009/3/layout/HorizontalOrganizationChart"/>
    <dgm:cxn modelId="{94E596D9-0208-DC4C-88A9-60E781A6038C}" type="presParOf" srcId="{D790A928-2543-9A4F-BE8D-A94EC1AF89E9}" destId="{C50CF4DA-5D6C-5346-A7E3-0A41C69D7805}" srcOrd="0" destOrd="0" presId="urn:microsoft.com/office/officeart/2009/3/layout/HorizontalOrganizationChart"/>
    <dgm:cxn modelId="{E5688958-AFC6-364A-8552-2A0C0C880BDA}" type="presParOf" srcId="{C50CF4DA-5D6C-5346-A7E3-0A41C69D7805}" destId="{51F529BB-6668-DE4C-9CE5-22DA154ED4C0}" srcOrd="0" destOrd="0" presId="urn:microsoft.com/office/officeart/2009/3/layout/HorizontalOrganizationChart"/>
    <dgm:cxn modelId="{0F28A44D-63A5-5941-B134-D4779F364A23}" type="presParOf" srcId="{C50CF4DA-5D6C-5346-A7E3-0A41C69D7805}" destId="{3B99842D-E365-3D42-890C-A34388567837}" srcOrd="1" destOrd="0" presId="urn:microsoft.com/office/officeart/2009/3/layout/HorizontalOrganizationChart"/>
    <dgm:cxn modelId="{90C2EDEB-8E45-8545-8920-F11D1C3543FC}" type="presParOf" srcId="{D790A928-2543-9A4F-BE8D-A94EC1AF89E9}" destId="{8CCF7851-7CA0-D248-A384-AC1F862291AF}" srcOrd="1" destOrd="0" presId="urn:microsoft.com/office/officeart/2009/3/layout/HorizontalOrganizationChart"/>
    <dgm:cxn modelId="{27AD9F31-AC70-074B-88D4-16EED8243ADB}" type="presParOf" srcId="{D790A928-2543-9A4F-BE8D-A94EC1AF89E9}" destId="{AD2060D9-1C94-A345-BA9A-478CF445A36A}" srcOrd="2" destOrd="0" presId="urn:microsoft.com/office/officeart/2009/3/layout/HorizontalOrganizationChart"/>
    <dgm:cxn modelId="{A8E3AC4F-3026-C748-B774-5A5ADBF8B3CC}" type="presParOf" srcId="{A58C16FA-6368-B14C-A303-0D4B10A9E92E}" destId="{44C90681-9847-9248-A70E-F0893EB50EF1}" srcOrd="4" destOrd="0" presId="urn:microsoft.com/office/officeart/2009/3/layout/HorizontalOrganizationChart"/>
    <dgm:cxn modelId="{07F4B170-3A24-774C-A620-D1F952A8F918}" type="presParOf" srcId="{A58C16FA-6368-B14C-A303-0D4B10A9E92E}" destId="{27702AC9-C33B-8F46-AE30-5AD8F2D9FE06}" srcOrd="5" destOrd="0" presId="urn:microsoft.com/office/officeart/2009/3/layout/HorizontalOrganizationChart"/>
    <dgm:cxn modelId="{1424B120-97A4-C84E-BC08-F5C30593412B}" type="presParOf" srcId="{27702AC9-C33B-8F46-AE30-5AD8F2D9FE06}" destId="{ECB406B1-0295-5C45-8D57-A77CA7588C4A}" srcOrd="0" destOrd="0" presId="urn:microsoft.com/office/officeart/2009/3/layout/HorizontalOrganizationChart"/>
    <dgm:cxn modelId="{D1D8D40B-DBD1-4048-9B4E-0C2F3BAF5656}" type="presParOf" srcId="{ECB406B1-0295-5C45-8D57-A77CA7588C4A}" destId="{8AE68FF3-1002-E14A-9018-BF2AE8ABCD8E}" srcOrd="0" destOrd="0" presId="urn:microsoft.com/office/officeart/2009/3/layout/HorizontalOrganizationChart"/>
    <dgm:cxn modelId="{4CAD2EEB-289C-C14B-8083-B88860C3AFA3}" type="presParOf" srcId="{ECB406B1-0295-5C45-8D57-A77CA7588C4A}" destId="{10695FAF-FC8B-7A4F-B4FE-FF4D60792073}" srcOrd="1" destOrd="0" presId="urn:microsoft.com/office/officeart/2009/3/layout/HorizontalOrganizationChart"/>
    <dgm:cxn modelId="{EA995F2C-ED49-894B-A71D-614EDA163B00}" type="presParOf" srcId="{27702AC9-C33B-8F46-AE30-5AD8F2D9FE06}" destId="{234982AF-C2A6-564F-B2CC-DF104145FE12}" srcOrd="1" destOrd="0" presId="urn:microsoft.com/office/officeart/2009/3/layout/HorizontalOrganizationChart"/>
    <dgm:cxn modelId="{840F2B76-EECF-B242-8261-5FF6C2CC5467}" type="presParOf" srcId="{27702AC9-C33B-8F46-AE30-5AD8F2D9FE06}" destId="{F2FFFFC8-C136-B74B-A12F-1AB4B7B01853}" srcOrd="2" destOrd="0" presId="urn:microsoft.com/office/officeart/2009/3/layout/HorizontalOrganizationChart"/>
    <dgm:cxn modelId="{26F903F2-D2DE-014A-8FB9-086B8227AE1F}" type="presParOf" srcId="{A58C16FA-6368-B14C-A303-0D4B10A9E92E}" destId="{D6B0D12B-2BA8-2847-AA5B-33437CF1FA5D}" srcOrd="6" destOrd="0" presId="urn:microsoft.com/office/officeart/2009/3/layout/HorizontalOrganizationChart"/>
    <dgm:cxn modelId="{4A552626-DD44-3B43-8B5B-84337B62A2E6}" type="presParOf" srcId="{A58C16FA-6368-B14C-A303-0D4B10A9E92E}" destId="{A3A4EC8C-E255-FB41-AC54-EF061E83ED83}" srcOrd="7" destOrd="0" presId="urn:microsoft.com/office/officeart/2009/3/layout/HorizontalOrganizationChart"/>
    <dgm:cxn modelId="{8E5C9F99-B40C-7440-A874-EB1CC31261A4}" type="presParOf" srcId="{A3A4EC8C-E255-FB41-AC54-EF061E83ED83}" destId="{CB8EA8C4-C5B5-ED4A-BAF3-9C4F3CD802F4}" srcOrd="0" destOrd="0" presId="urn:microsoft.com/office/officeart/2009/3/layout/HorizontalOrganizationChart"/>
    <dgm:cxn modelId="{9C62FA34-7470-1943-B2E7-BF29490FC4A9}" type="presParOf" srcId="{CB8EA8C4-C5B5-ED4A-BAF3-9C4F3CD802F4}" destId="{9ADB1E6D-16F6-9A4D-A163-304882D361AF}" srcOrd="0" destOrd="0" presId="urn:microsoft.com/office/officeart/2009/3/layout/HorizontalOrganizationChart"/>
    <dgm:cxn modelId="{DCED9F01-D0F0-9146-B53E-39E0BF67A76C}" type="presParOf" srcId="{CB8EA8C4-C5B5-ED4A-BAF3-9C4F3CD802F4}" destId="{513416AD-7D71-2444-897E-AC76B4DE0387}" srcOrd="1" destOrd="0" presId="urn:microsoft.com/office/officeart/2009/3/layout/HorizontalOrganizationChart"/>
    <dgm:cxn modelId="{B4D8C7AC-114C-8742-8857-2921B20B9040}" type="presParOf" srcId="{A3A4EC8C-E255-FB41-AC54-EF061E83ED83}" destId="{B6CEE6A8-08C8-614E-AF7F-A4A919D96FB2}" srcOrd="1" destOrd="0" presId="urn:microsoft.com/office/officeart/2009/3/layout/HorizontalOrganizationChart"/>
    <dgm:cxn modelId="{C2FB9356-F406-D545-927F-ECCEB8BEAD22}" type="presParOf" srcId="{A3A4EC8C-E255-FB41-AC54-EF061E83ED83}" destId="{F7EF41BE-E661-1149-BC88-C2E7971958B7}" srcOrd="2" destOrd="0" presId="urn:microsoft.com/office/officeart/2009/3/layout/HorizontalOrganizationChart"/>
    <dgm:cxn modelId="{F11DCF1B-0807-FB45-90E5-7B0905B45DA2}" type="presParOf" srcId="{F5FF2683-A9CD-674E-91DC-FAF085444FF7}" destId="{A5E65665-7444-684E-B659-8C2638C99D4C}" srcOrd="2" destOrd="0" presId="urn:microsoft.com/office/officeart/2009/3/layout/HorizontalOrganizationChart"/>
    <dgm:cxn modelId="{17187D18-5398-6843-BF3E-41BDCEA2A6CC}" type="presParOf" srcId="{EB1C43F6-015F-0E4F-91F4-F48A3048AB61}" destId="{4BA1FFB4-335B-974B-A313-F4DED9CF30A0}" srcOrd="4" destOrd="0" presId="urn:microsoft.com/office/officeart/2009/3/layout/HorizontalOrganizationChart"/>
    <dgm:cxn modelId="{6143DE6B-1EBA-C34A-BA8C-03E5F7335E41}" type="presParOf" srcId="{EB1C43F6-015F-0E4F-91F4-F48A3048AB61}" destId="{0961F4F4-96AC-ED4E-A175-D9473784E0D0}" srcOrd="5" destOrd="0" presId="urn:microsoft.com/office/officeart/2009/3/layout/HorizontalOrganizationChart"/>
    <dgm:cxn modelId="{B7D3CFC1-F252-EA43-800B-1355FA243CEB}" type="presParOf" srcId="{0961F4F4-96AC-ED4E-A175-D9473784E0D0}" destId="{114A9101-259F-E646-B353-8BF2778D665E}" srcOrd="0" destOrd="0" presId="urn:microsoft.com/office/officeart/2009/3/layout/HorizontalOrganizationChart"/>
    <dgm:cxn modelId="{E64AD7F3-D6C8-654F-BDE8-7F4663F23216}" type="presParOf" srcId="{114A9101-259F-E646-B353-8BF2778D665E}" destId="{A0F787BE-1856-CE42-965E-889676F569B4}" srcOrd="0" destOrd="0" presId="urn:microsoft.com/office/officeart/2009/3/layout/HorizontalOrganizationChart"/>
    <dgm:cxn modelId="{641CC183-1636-B240-B2A7-EDEAE82F6394}" type="presParOf" srcId="{114A9101-259F-E646-B353-8BF2778D665E}" destId="{E8D91281-3F95-2440-B684-3AFBC130BD28}" srcOrd="1" destOrd="0" presId="urn:microsoft.com/office/officeart/2009/3/layout/HorizontalOrganizationChart"/>
    <dgm:cxn modelId="{4733711D-09BE-4043-B440-6FC494B60FD3}" type="presParOf" srcId="{0961F4F4-96AC-ED4E-A175-D9473784E0D0}" destId="{3CC2B2D1-B464-4447-816E-F2B1D806E3C2}" srcOrd="1" destOrd="0" presId="urn:microsoft.com/office/officeart/2009/3/layout/HorizontalOrganizationChart"/>
    <dgm:cxn modelId="{2C0A362F-5E40-E34D-B05D-62CBF5AA3BB9}" type="presParOf" srcId="{3CC2B2D1-B464-4447-816E-F2B1D806E3C2}" destId="{D179C4C1-D91C-684E-8D1C-D86E6F84B831}" srcOrd="0" destOrd="0" presId="urn:microsoft.com/office/officeart/2009/3/layout/HorizontalOrganizationChart"/>
    <dgm:cxn modelId="{A4A4EF81-5446-BD48-B6E1-FEA62D901780}" type="presParOf" srcId="{3CC2B2D1-B464-4447-816E-F2B1D806E3C2}" destId="{57447703-0582-7C44-AF10-459D9DE22D99}" srcOrd="1" destOrd="0" presId="urn:microsoft.com/office/officeart/2009/3/layout/HorizontalOrganizationChart"/>
    <dgm:cxn modelId="{981553F1-31D7-064B-B7BB-76A533E5EF0B}" type="presParOf" srcId="{57447703-0582-7C44-AF10-459D9DE22D99}" destId="{10ABD4B6-2233-8242-875B-1559DB458F2D}" srcOrd="0" destOrd="0" presId="urn:microsoft.com/office/officeart/2009/3/layout/HorizontalOrganizationChart"/>
    <dgm:cxn modelId="{4DC7B994-C3E4-BD46-BF8D-2AA6CCD4F983}" type="presParOf" srcId="{10ABD4B6-2233-8242-875B-1559DB458F2D}" destId="{C6579A7A-8316-B543-BAFF-24C944BFED75}" srcOrd="0" destOrd="0" presId="urn:microsoft.com/office/officeart/2009/3/layout/HorizontalOrganizationChart"/>
    <dgm:cxn modelId="{CE102FDC-8AF6-3F4D-9CAF-D34FBA92C1D4}" type="presParOf" srcId="{10ABD4B6-2233-8242-875B-1559DB458F2D}" destId="{C78F17DB-62DA-7C41-B880-8459D4372B47}" srcOrd="1" destOrd="0" presId="urn:microsoft.com/office/officeart/2009/3/layout/HorizontalOrganizationChart"/>
    <dgm:cxn modelId="{3C71D8B1-0B31-5C43-8345-4E207DA846C5}" type="presParOf" srcId="{57447703-0582-7C44-AF10-459D9DE22D99}" destId="{776B4C73-C31E-5346-AAD8-7DF9517241FE}" srcOrd="1" destOrd="0" presId="urn:microsoft.com/office/officeart/2009/3/layout/HorizontalOrganizationChart"/>
    <dgm:cxn modelId="{871A1A87-43D7-3044-8C47-BDBD411D23F2}" type="presParOf" srcId="{57447703-0582-7C44-AF10-459D9DE22D99}" destId="{7AC2CB60-89A1-A143-8E8B-EA34376FA11B}" srcOrd="2" destOrd="0" presId="urn:microsoft.com/office/officeart/2009/3/layout/HorizontalOrganizationChart"/>
    <dgm:cxn modelId="{7785A708-8C18-D844-B4D9-04399CE387C3}" type="presParOf" srcId="{3CC2B2D1-B464-4447-816E-F2B1D806E3C2}" destId="{A41965E4-B49A-F346-81E5-896ED4711273}" srcOrd="2" destOrd="0" presId="urn:microsoft.com/office/officeart/2009/3/layout/HorizontalOrganizationChart"/>
    <dgm:cxn modelId="{927710C2-9CE1-A544-ADC4-8FA89031DE6A}" type="presParOf" srcId="{3CC2B2D1-B464-4447-816E-F2B1D806E3C2}" destId="{386DA5EA-F8D6-4943-9737-23F0434CE8C6}" srcOrd="3" destOrd="0" presId="urn:microsoft.com/office/officeart/2009/3/layout/HorizontalOrganizationChart"/>
    <dgm:cxn modelId="{A24E2ABE-EA8D-6F40-92DB-17CD4A0B4E4B}" type="presParOf" srcId="{386DA5EA-F8D6-4943-9737-23F0434CE8C6}" destId="{6082F9F1-0A18-C64C-B6D6-479A06B07C35}" srcOrd="0" destOrd="0" presId="urn:microsoft.com/office/officeart/2009/3/layout/HorizontalOrganizationChart"/>
    <dgm:cxn modelId="{1FF469A9-9A99-F84A-8B0A-028A12102A6B}" type="presParOf" srcId="{6082F9F1-0A18-C64C-B6D6-479A06B07C35}" destId="{7888AE73-FE5B-A44F-9C33-E8A93156C9D3}" srcOrd="0" destOrd="0" presId="urn:microsoft.com/office/officeart/2009/3/layout/HorizontalOrganizationChart"/>
    <dgm:cxn modelId="{411BB63B-30D4-6741-BB00-ADCB18E5DDE5}" type="presParOf" srcId="{6082F9F1-0A18-C64C-B6D6-479A06B07C35}" destId="{15587AE4-1936-6147-A8AB-10049650F934}" srcOrd="1" destOrd="0" presId="urn:microsoft.com/office/officeart/2009/3/layout/HorizontalOrganizationChart"/>
    <dgm:cxn modelId="{90547F25-16C4-5045-8EAC-A16BB0C88C65}" type="presParOf" srcId="{386DA5EA-F8D6-4943-9737-23F0434CE8C6}" destId="{71B6822B-F833-5446-A9AD-87CC60D79509}" srcOrd="1" destOrd="0" presId="urn:microsoft.com/office/officeart/2009/3/layout/HorizontalOrganizationChart"/>
    <dgm:cxn modelId="{FE0DBB51-B680-2546-924F-302C1C2B0675}" type="presParOf" srcId="{386DA5EA-F8D6-4943-9737-23F0434CE8C6}" destId="{894EE2D8-7518-ED45-81CF-8AA258E1F907}" srcOrd="2" destOrd="0" presId="urn:microsoft.com/office/officeart/2009/3/layout/HorizontalOrganizationChart"/>
    <dgm:cxn modelId="{DA7D495C-15B7-B74C-BFC0-E07E782A14F5}" type="presParOf" srcId="{3CC2B2D1-B464-4447-816E-F2B1D806E3C2}" destId="{06D3F159-8066-D043-8867-948C433670E1}" srcOrd="4" destOrd="0" presId="urn:microsoft.com/office/officeart/2009/3/layout/HorizontalOrganizationChart"/>
    <dgm:cxn modelId="{9F5C6BB6-48A5-D644-941E-257247118D8C}" type="presParOf" srcId="{3CC2B2D1-B464-4447-816E-F2B1D806E3C2}" destId="{62C89AFB-2A83-F346-82C1-A3DED53C51FD}" srcOrd="5" destOrd="0" presId="urn:microsoft.com/office/officeart/2009/3/layout/HorizontalOrganizationChart"/>
    <dgm:cxn modelId="{E3B24EF4-6455-4E45-AB7C-7D44019EE771}" type="presParOf" srcId="{62C89AFB-2A83-F346-82C1-A3DED53C51FD}" destId="{7E7F3C45-05FB-A44F-9CD8-6F7E5E104CDD}" srcOrd="0" destOrd="0" presId="urn:microsoft.com/office/officeart/2009/3/layout/HorizontalOrganizationChart"/>
    <dgm:cxn modelId="{7CF55B3C-B247-9446-8B96-9D6F3B2E8D62}" type="presParOf" srcId="{7E7F3C45-05FB-A44F-9CD8-6F7E5E104CDD}" destId="{F0C07129-1C01-2543-8918-94CDAB846A11}" srcOrd="0" destOrd="0" presId="urn:microsoft.com/office/officeart/2009/3/layout/HorizontalOrganizationChart"/>
    <dgm:cxn modelId="{A8B586EB-25BF-964B-9A71-A82C1C5CA9C9}" type="presParOf" srcId="{7E7F3C45-05FB-A44F-9CD8-6F7E5E104CDD}" destId="{47C00650-4D90-D64E-82C8-867EF787B943}" srcOrd="1" destOrd="0" presId="urn:microsoft.com/office/officeart/2009/3/layout/HorizontalOrganizationChart"/>
    <dgm:cxn modelId="{6C72291A-D5CE-604C-8002-A2DE792FB7EE}" type="presParOf" srcId="{62C89AFB-2A83-F346-82C1-A3DED53C51FD}" destId="{011C3D68-D3B2-D34C-B788-38CEC9275D90}" srcOrd="1" destOrd="0" presId="urn:microsoft.com/office/officeart/2009/3/layout/HorizontalOrganizationChart"/>
    <dgm:cxn modelId="{01B25EA8-2ABF-B74E-A919-3180871BCCF9}" type="presParOf" srcId="{62C89AFB-2A83-F346-82C1-A3DED53C51FD}" destId="{E13EF667-C24A-2B42-A490-5CA92A0F561A}" srcOrd="2" destOrd="0" presId="urn:microsoft.com/office/officeart/2009/3/layout/HorizontalOrganizationChart"/>
    <dgm:cxn modelId="{7E682B58-F589-1746-8B98-886B2D3D87C1}" type="presParOf" srcId="{3CC2B2D1-B464-4447-816E-F2B1D806E3C2}" destId="{E292D20E-6DC8-C148-A87A-A894CC236F06}" srcOrd="6" destOrd="0" presId="urn:microsoft.com/office/officeart/2009/3/layout/HorizontalOrganizationChart"/>
    <dgm:cxn modelId="{0F741C76-2E20-D44F-9811-E5DB19969BE1}" type="presParOf" srcId="{3CC2B2D1-B464-4447-816E-F2B1D806E3C2}" destId="{FEB02A31-8744-214D-B2A6-D02FD93286EE}" srcOrd="7" destOrd="0" presId="urn:microsoft.com/office/officeart/2009/3/layout/HorizontalOrganizationChart"/>
    <dgm:cxn modelId="{7D886DAC-1F7E-384D-A8CA-E50AE8BB99CA}" type="presParOf" srcId="{FEB02A31-8744-214D-B2A6-D02FD93286EE}" destId="{96A4B89F-A335-9A48-A505-F9E3B636DD7C}" srcOrd="0" destOrd="0" presId="urn:microsoft.com/office/officeart/2009/3/layout/HorizontalOrganizationChart"/>
    <dgm:cxn modelId="{B15F6545-6960-D44D-850D-09FF54C26BE6}" type="presParOf" srcId="{96A4B89F-A335-9A48-A505-F9E3B636DD7C}" destId="{AB47B93F-B55E-8C4F-8248-DB0B6701CB5D}" srcOrd="0" destOrd="0" presId="urn:microsoft.com/office/officeart/2009/3/layout/HorizontalOrganizationChart"/>
    <dgm:cxn modelId="{83C928D3-D2BB-474F-AA68-2BC50927B007}" type="presParOf" srcId="{96A4B89F-A335-9A48-A505-F9E3B636DD7C}" destId="{EEF46C7E-6FE2-9C46-AAF6-753316FCADDE}" srcOrd="1" destOrd="0" presId="urn:microsoft.com/office/officeart/2009/3/layout/HorizontalOrganizationChart"/>
    <dgm:cxn modelId="{7277ED5C-D7BC-C84F-A045-9B87993FDA13}" type="presParOf" srcId="{FEB02A31-8744-214D-B2A6-D02FD93286EE}" destId="{CC1226FB-D26A-EA4A-85D0-BEBB40ABDDFD}" srcOrd="1" destOrd="0" presId="urn:microsoft.com/office/officeart/2009/3/layout/HorizontalOrganizationChart"/>
    <dgm:cxn modelId="{5170F2A6-8F99-4C42-838F-20DF0404382A}" type="presParOf" srcId="{FEB02A31-8744-214D-B2A6-D02FD93286EE}" destId="{DF523DD4-D099-E64F-BD37-878AC1269FFB}" srcOrd="2" destOrd="0" presId="urn:microsoft.com/office/officeart/2009/3/layout/HorizontalOrganizationChart"/>
    <dgm:cxn modelId="{B271A3C0-328D-654A-82E1-4C077F4A4D9E}" type="presParOf" srcId="{0961F4F4-96AC-ED4E-A175-D9473784E0D0}" destId="{35FD62A3-051A-6545-90A9-E9C984AC6CA2}" srcOrd="2" destOrd="0" presId="urn:microsoft.com/office/officeart/2009/3/layout/HorizontalOrganizationChart"/>
    <dgm:cxn modelId="{E30E7E40-17D1-3842-BFB4-775D65FD5C78}" type="presParOf" srcId="{EB1C43F6-015F-0E4F-91F4-F48A3048AB61}" destId="{101507C5-0D0A-5B48-B26D-1D2A6068F6BB}" srcOrd="6" destOrd="0" presId="urn:microsoft.com/office/officeart/2009/3/layout/HorizontalOrganizationChart"/>
    <dgm:cxn modelId="{A914EFD8-4078-534B-A5AF-22D99160985B}" type="presParOf" srcId="{EB1C43F6-015F-0E4F-91F4-F48A3048AB61}" destId="{26314321-9899-1D4D-A854-39E5EA9F6FC7}" srcOrd="7" destOrd="0" presId="urn:microsoft.com/office/officeart/2009/3/layout/HorizontalOrganizationChart"/>
    <dgm:cxn modelId="{56E89D46-4C3C-B044-B104-A9C73C877494}" type="presParOf" srcId="{26314321-9899-1D4D-A854-39E5EA9F6FC7}" destId="{0E918E02-CC46-6443-A4AE-670297755328}" srcOrd="0" destOrd="0" presId="urn:microsoft.com/office/officeart/2009/3/layout/HorizontalOrganizationChart"/>
    <dgm:cxn modelId="{3B1B6364-0FDF-1B48-A47C-F3B4CD68330B}" type="presParOf" srcId="{0E918E02-CC46-6443-A4AE-670297755328}" destId="{800D453A-FF69-5E4A-8EE9-813DB84C6434}" srcOrd="0" destOrd="0" presId="urn:microsoft.com/office/officeart/2009/3/layout/HorizontalOrganizationChart"/>
    <dgm:cxn modelId="{BCA0CF6D-1E17-6A4E-BFEB-3D13A1FFA954}" type="presParOf" srcId="{0E918E02-CC46-6443-A4AE-670297755328}" destId="{2CBF27A2-5B35-1546-B321-884CCD293B6C}" srcOrd="1" destOrd="0" presId="urn:microsoft.com/office/officeart/2009/3/layout/HorizontalOrganizationChart"/>
    <dgm:cxn modelId="{75F3048C-D398-064B-B27A-97FC9108F900}" type="presParOf" srcId="{26314321-9899-1D4D-A854-39E5EA9F6FC7}" destId="{174349C4-C6D4-6A42-8C81-CB9437858F7E}" srcOrd="1" destOrd="0" presId="urn:microsoft.com/office/officeart/2009/3/layout/HorizontalOrganizationChart"/>
    <dgm:cxn modelId="{02367C87-36AF-B042-8FF1-A92A0FEB4BB9}" type="presParOf" srcId="{174349C4-C6D4-6A42-8C81-CB9437858F7E}" destId="{DCA64BBE-9DCF-E146-9CA1-DD47D906B8A9}" srcOrd="0" destOrd="0" presId="urn:microsoft.com/office/officeart/2009/3/layout/HorizontalOrganizationChart"/>
    <dgm:cxn modelId="{8F99B801-786E-5144-AF95-07AA07C4D120}" type="presParOf" srcId="{174349C4-C6D4-6A42-8C81-CB9437858F7E}" destId="{48AE3475-C93D-F440-B539-086004D6BE5D}" srcOrd="1" destOrd="0" presId="urn:microsoft.com/office/officeart/2009/3/layout/HorizontalOrganizationChart"/>
    <dgm:cxn modelId="{C18AEE1E-559E-B041-B79A-6EAAE360EDD3}" type="presParOf" srcId="{48AE3475-C93D-F440-B539-086004D6BE5D}" destId="{1D98C73C-AAF2-CC44-9656-1DF678781F32}" srcOrd="0" destOrd="0" presId="urn:microsoft.com/office/officeart/2009/3/layout/HorizontalOrganizationChart"/>
    <dgm:cxn modelId="{900106D2-3B0D-8240-824E-BE5838FB62C8}" type="presParOf" srcId="{1D98C73C-AAF2-CC44-9656-1DF678781F32}" destId="{D01BF562-02F0-B642-A642-EE9B319A1A2A}" srcOrd="0" destOrd="0" presId="urn:microsoft.com/office/officeart/2009/3/layout/HorizontalOrganizationChart"/>
    <dgm:cxn modelId="{2C530AAD-68CC-6048-97F7-4DFC05D8F853}" type="presParOf" srcId="{1D98C73C-AAF2-CC44-9656-1DF678781F32}" destId="{2B5BBC03-EDDA-F446-817D-9C15D16EA2E6}" srcOrd="1" destOrd="0" presId="urn:microsoft.com/office/officeart/2009/3/layout/HorizontalOrganizationChart"/>
    <dgm:cxn modelId="{E0338D4D-D442-7949-921E-0DAF7EF5AD5B}" type="presParOf" srcId="{48AE3475-C93D-F440-B539-086004D6BE5D}" destId="{2F4BDE47-40BC-BB48-983B-0F254EB93FA8}" srcOrd="1" destOrd="0" presId="urn:microsoft.com/office/officeart/2009/3/layout/HorizontalOrganizationChart"/>
    <dgm:cxn modelId="{42E7F182-289A-ED4E-91A7-E2F22CA6157A}" type="presParOf" srcId="{48AE3475-C93D-F440-B539-086004D6BE5D}" destId="{DF663943-9555-4944-8148-F89463E45D11}" srcOrd="2" destOrd="0" presId="urn:microsoft.com/office/officeart/2009/3/layout/HorizontalOrganizationChart"/>
    <dgm:cxn modelId="{D99CEB4D-B85B-C742-BB47-75A132B690EB}" type="presParOf" srcId="{174349C4-C6D4-6A42-8C81-CB9437858F7E}" destId="{54E9AF2D-A62E-3B41-84D8-6FA7877BD523}" srcOrd="2" destOrd="0" presId="urn:microsoft.com/office/officeart/2009/3/layout/HorizontalOrganizationChart"/>
    <dgm:cxn modelId="{E8B8D4AE-FF3C-7749-977A-C8214C8E9C98}" type="presParOf" srcId="{174349C4-C6D4-6A42-8C81-CB9437858F7E}" destId="{A9718C9C-8A2E-804A-A8E1-00F640396074}" srcOrd="3" destOrd="0" presId="urn:microsoft.com/office/officeart/2009/3/layout/HorizontalOrganizationChart"/>
    <dgm:cxn modelId="{525EFFBD-38C8-EF45-BB9C-FFF3430F736D}" type="presParOf" srcId="{A9718C9C-8A2E-804A-A8E1-00F640396074}" destId="{B60BDF34-6DE1-094C-838E-E25C87109EDA}" srcOrd="0" destOrd="0" presId="urn:microsoft.com/office/officeart/2009/3/layout/HorizontalOrganizationChart"/>
    <dgm:cxn modelId="{D641438D-2813-AF4F-B354-DE37A299BF13}" type="presParOf" srcId="{B60BDF34-6DE1-094C-838E-E25C87109EDA}" destId="{E5C83D62-E9C6-2A44-869A-E1A01006086A}" srcOrd="0" destOrd="0" presId="urn:microsoft.com/office/officeart/2009/3/layout/HorizontalOrganizationChart"/>
    <dgm:cxn modelId="{DA01FF06-2F3A-C54D-BC91-C93E24114DCE}" type="presParOf" srcId="{B60BDF34-6DE1-094C-838E-E25C87109EDA}" destId="{7FBE5002-9F62-E847-9DAE-0C7A7E073780}" srcOrd="1" destOrd="0" presId="urn:microsoft.com/office/officeart/2009/3/layout/HorizontalOrganizationChart"/>
    <dgm:cxn modelId="{BEC5B77D-5C31-C140-992D-68C1EB0E3B1C}" type="presParOf" srcId="{A9718C9C-8A2E-804A-A8E1-00F640396074}" destId="{5921745D-08CF-904D-A9DD-14D49C5FB7DE}" srcOrd="1" destOrd="0" presId="urn:microsoft.com/office/officeart/2009/3/layout/HorizontalOrganizationChart"/>
    <dgm:cxn modelId="{221A3C64-30BB-8749-88E6-1AAEC49851B5}" type="presParOf" srcId="{A9718C9C-8A2E-804A-A8E1-00F640396074}" destId="{048F7F05-2770-EA41-B45A-869E596B1B33}" srcOrd="2" destOrd="0" presId="urn:microsoft.com/office/officeart/2009/3/layout/HorizontalOrganizationChart"/>
    <dgm:cxn modelId="{EC994307-C44A-AA4B-8D37-BCA1BF8BE5A5}" type="presParOf" srcId="{174349C4-C6D4-6A42-8C81-CB9437858F7E}" destId="{B386100D-2E86-C342-8BD0-60654086FA50}" srcOrd="4" destOrd="0" presId="urn:microsoft.com/office/officeart/2009/3/layout/HorizontalOrganizationChart"/>
    <dgm:cxn modelId="{12C0660D-B758-994A-922A-EB49C83A161E}" type="presParOf" srcId="{174349C4-C6D4-6A42-8C81-CB9437858F7E}" destId="{1C7D60EA-D6B2-1D44-967B-57638749DC84}" srcOrd="5" destOrd="0" presId="urn:microsoft.com/office/officeart/2009/3/layout/HorizontalOrganizationChart"/>
    <dgm:cxn modelId="{39A3F111-9705-794B-A95A-4085CF8CAAFC}" type="presParOf" srcId="{1C7D60EA-D6B2-1D44-967B-57638749DC84}" destId="{948F956A-6D71-D441-B605-ACC665274372}" srcOrd="0" destOrd="0" presId="urn:microsoft.com/office/officeart/2009/3/layout/HorizontalOrganizationChart"/>
    <dgm:cxn modelId="{654F46CE-452B-D04C-9658-A0DB8776353B}" type="presParOf" srcId="{948F956A-6D71-D441-B605-ACC665274372}" destId="{7E441A51-8892-7B41-B846-CA77D5AF1256}" srcOrd="0" destOrd="0" presId="urn:microsoft.com/office/officeart/2009/3/layout/HorizontalOrganizationChart"/>
    <dgm:cxn modelId="{4108B27A-A1C9-024D-8B76-4F0722EC04CF}" type="presParOf" srcId="{948F956A-6D71-D441-B605-ACC665274372}" destId="{45F92C9B-C67A-7F46-8EB7-CCEBA4207DC9}" srcOrd="1" destOrd="0" presId="urn:microsoft.com/office/officeart/2009/3/layout/HorizontalOrganizationChart"/>
    <dgm:cxn modelId="{0D46D73A-F3CB-5648-ADCB-8E5A532E4B4D}" type="presParOf" srcId="{1C7D60EA-D6B2-1D44-967B-57638749DC84}" destId="{466227EB-8783-F244-97D3-108EF15187B3}" srcOrd="1" destOrd="0" presId="urn:microsoft.com/office/officeart/2009/3/layout/HorizontalOrganizationChart"/>
    <dgm:cxn modelId="{C97C0D23-3805-F948-93B9-2795BD4D463D}" type="presParOf" srcId="{1C7D60EA-D6B2-1D44-967B-57638749DC84}" destId="{2E06A70A-52F0-C24B-8330-2341A5F5BF56}" srcOrd="2" destOrd="0" presId="urn:microsoft.com/office/officeart/2009/3/layout/HorizontalOrganizationChart"/>
    <dgm:cxn modelId="{AE19A00A-4A05-CC48-AB0F-B2BF0F674F46}" type="presParOf" srcId="{26314321-9899-1D4D-A854-39E5EA9F6FC7}" destId="{D98CD2A4-C6D0-294B-9358-8DF6CAA8DDF4}" srcOrd="2" destOrd="0" presId="urn:microsoft.com/office/officeart/2009/3/layout/HorizontalOrganizationChart"/>
    <dgm:cxn modelId="{338F6F7C-6C6F-6F4C-9335-BFC488A7004B}" type="presParOf" srcId="{EB1C43F6-015F-0E4F-91F4-F48A3048AB61}" destId="{5568CDF6-C4E5-8640-9864-159BBACC64F0}" srcOrd="8" destOrd="0" presId="urn:microsoft.com/office/officeart/2009/3/layout/HorizontalOrganizationChart"/>
    <dgm:cxn modelId="{CF34E4B3-111A-2045-9662-CAC5015C341B}" type="presParOf" srcId="{EB1C43F6-015F-0E4F-91F4-F48A3048AB61}" destId="{8FD080B7-044B-064D-96DF-7D15C3F0AFF2}" srcOrd="9" destOrd="0" presId="urn:microsoft.com/office/officeart/2009/3/layout/HorizontalOrganizationChart"/>
    <dgm:cxn modelId="{062F63BA-B833-FE4A-B313-836E6D6743C9}" type="presParOf" srcId="{8FD080B7-044B-064D-96DF-7D15C3F0AFF2}" destId="{B9F602E4-CEE2-AD44-B8D9-EDE593D1DBF4}" srcOrd="0" destOrd="0" presId="urn:microsoft.com/office/officeart/2009/3/layout/HorizontalOrganizationChart"/>
    <dgm:cxn modelId="{4F2CEC01-FD68-0D49-B414-378FCFFC2D27}" type="presParOf" srcId="{B9F602E4-CEE2-AD44-B8D9-EDE593D1DBF4}" destId="{C4B0B037-E923-5844-AA19-8AF96D8CD6EC}" srcOrd="0" destOrd="0" presId="urn:microsoft.com/office/officeart/2009/3/layout/HorizontalOrganizationChart"/>
    <dgm:cxn modelId="{0CABC47C-C4BB-C14A-8919-5D83931380D0}" type="presParOf" srcId="{B9F602E4-CEE2-AD44-B8D9-EDE593D1DBF4}" destId="{07703ADB-D06C-CD4E-9474-B19CE0EE0989}" srcOrd="1" destOrd="0" presId="urn:microsoft.com/office/officeart/2009/3/layout/HorizontalOrganizationChart"/>
    <dgm:cxn modelId="{4E62BDC1-0695-B842-A96C-683438E770F3}" type="presParOf" srcId="{8FD080B7-044B-064D-96DF-7D15C3F0AFF2}" destId="{FD9B46E2-908E-D142-B0A4-0865BF9F006E}" srcOrd="1" destOrd="0" presId="urn:microsoft.com/office/officeart/2009/3/layout/HorizontalOrganizationChart"/>
    <dgm:cxn modelId="{9A82D71E-61A8-BF43-9260-7A32DC9D71FC}" type="presParOf" srcId="{FD9B46E2-908E-D142-B0A4-0865BF9F006E}" destId="{C073DE51-7CDD-D94A-B279-2E075EDF52D6}" srcOrd="0" destOrd="0" presId="urn:microsoft.com/office/officeart/2009/3/layout/HorizontalOrganizationChart"/>
    <dgm:cxn modelId="{05603BD6-A71A-2C41-BB22-C08E26B042DF}" type="presParOf" srcId="{FD9B46E2-908E-D142-B0A4-0865BF9F006E}" destId="{F1F59121-D5C3-E04D-8EAA-CC2FA464B79D}" srcOrd="1" destOrd="0" presId="urn:microsoft.com/office/officeart/2009/3/layout/HorizontalOrganizationChart"/>
    <dgm:cxn modelId="{0C496C04-D3B5-8C47-B414-44342472C437}" type="presParOf" srcId="{F1F59121-D5C3-E04D-8EAA-CC2FA464B79D}" destId="{2FB5D65C-4395-404D-805A-4B68E96B6482}" srcOrd="0" destOrd="0" presId="urn:microsoft.com/office/officeart/2009/3/layout/HorizontalOrganizationChart"/>
    <dgm:cxn modelId="{B51B9A7C-8BDD-0242-85A7-DF00FB9292E3}" type="presParOf" srcId="{2FB5D65C-4395-404D-805A-4B68E96B6482}" destId="{F09B1A02-2929-924A-8BE4-C7593761700B}" srcOrd="0" destOrd="0" presId="urn:microsoft.com/office/officeart/2009/3/layout/HorizontalOrganizationChart"/>
    <dgm:cxn modelId="{5673B3C5-9C21-354E-9C76-3B1CA075961A}" type="presParOf" srcId="{2FB5D65C-4395-404D-805A-4B68E96B6482}" destId="{B81462AA-793C-644C-A160-26087F80B5A6}" srcOrd="1" destOrd="0" presId="urn:microsoft.com/office/officeart/2009/3/layout/HorizontalOrganizationChart"/>
    <dgm:cxn modelId="{08988752-194C-644C-A5D2-5BBBADD167DD}" type="presParOf" srcId="{F1F59121-D5C3-E04D-8EAA-CC2FA464B79D}" destId="{8CCBBF70-0A78-944C-AB21-2229D853C2D2}" srcOrd="1" destOrd="0" presId="urn:microsoft.com/office/officeart/2009/3/layout/HorizontalOrganizationChart"/>
    <dgm:cxn modelId="{B2A3585C-28A9-F046-9A2A-8DF65A361FFB}" type="presParOf" srcId="{F1F59121-D5C3-E04D-8EAA-CC2FA464B79D}" destId="{D1C57766-2FBF-8C4E-B6CD-54FD207B1028}" srcOrd="2" destOrd="0" presId="urn:microsoft.com/office/officeart/2009/3/layout/HorizontalOrganizationChart"/>
    <dgm:cxn modelId="{61A5D549-56A9-5B47-A617-F0D8CD6A768B}" type="presParOf" srcId="{FD9B46E2-908E-D142-B0A4-0865BF9F006E}" destId="{7B303401-47B9-F546-A6CF-5677A55BAE57}" srcOrd="2" destOrd="0" presId="urn:microsoft.com/office/officeart/2009/3/layout/HorizontalOrganizationChart"/>
    <dgm:cxn modelId="{89F7529D-6C3F-3548-8994-70854AAA1F7D}" type="presParOf" srcId="{FD9B46E2-908E-D142-B0A4-0865BF9F006E}" destId="{655FE666-773D-134C-AF40-D54E37449D24}" srcOrd="3" destOrd="0" presId="urn:microsoft.com/office/officeart/2009/3/layout/HorizontalOrganizationChart"/>
    <dgm:cxn modelId="{6216AF6F-265F-D44E-845F-2C261BB721E6}" type="presParOf" srcId="{655FE666-773D-134C-AF40-D54E37449D24}" destId="{698E42C1-6D7D-4944-8202-AAA71E89CA4A}" srcOrd="0" destOrd="0" presId="urn:microsoft.com/office/officeart/2009/3/layout/HorizontalOrganizationChart"/>
    <dgm:cxn modelId="{221A453A-5053-814C-85C3-A1BCBACBC2F1}" type="presParOf" srcId="{698E42C1-6D7D-4944-8202-AAA71E89CA4A}" destId="{5F0C3ECC-D67E-724B-89CD-77170EFD5A65}" srcOrd="0" destOrd="0" presId="urn:microsoft.com/office/officeart/2009/3/layout/HorizontalOrganizationChart"/>
    <dgm:cxn modelId="{E2E1BBE2-2B8B-D142-A982-6452085678F8}" type="presParOf" srcId="{698E42C1-6D7D-4944-8202-AAA71E89CA4A}" destId="{FC20043A-D8E6-EE40-A749-48A938A89034}" srcOrd="1" destOrd="0" presId="urn:microsoft.com/office/officeart/2009/3/layout/HorizontalOrganizationChart"/>
    <dgm:cxn modelId="{88B5FE56-A94E-E243-8F33-572F17EDC48F}" type="presParOf" srcId="{655FE666-773D-134C-AF40-D54E37449D24}" destId="{D9B87D17-770B-634C-95DD-E1A6907D5CC4}" srcOrd="1" destOrd="0" presId="urn:microsoft.com/office/officeart/2009/3/layout/HorizontalOrganizationChart"/>
    <dgm:cxn modelId="{08D8A82E-4732-434F-B481-733CDA1F2DAD}" type="presParOf" srcId="{655FE666-773D-134C-AF40-D54E37449D24}" destId="{9FA9F039-6FCC-7B4A-9EFB-CCE917C695BA}" srcOrd="2" destOrd="0" presId="urn:microsoft.com/office/officeart/2009/3/layout/HorizontalOrganizationChart"/>
    <dgm:cxn modelId="{88ABFED5-9D62-534A-8B16-10199B6FE55C}" type="presParOf" srcId="{FD9B46E2-908E-D142-B0A4-0865BF9F006E}" destId="{33C6BF1E-D407-414E-B942-EE6E1D1998C9}" srcOrd="4" destOrd="0" presId="urn:microsoft.com/office/officeart/2009/3/layout/HorizontalOrganizationChart"/>
    <dgm:cxn modelId="{D6AC4856-1E35-AD40-9F48-C8E8C8A91635}" type="presParOf" srcId="{FD9B46E2-908E-D142-B0A4-0865BF9F006E}" destId="{B4E8B8F7-213B-E44C-A2BC-2CA3C193C709}" srcOrd="5" destOrd="0" presId="urn:microsoft.com/office/officeart/2009/3/layout/HorizontalOrganizationChart"/>
    <dgm:cxn modelId="{C859D694-CABA-3242-969C-8ACCF9AE1658}" type="presParOf" srcId="{B4E8B8F7-213B-E44C-A2BC-2CA3C193C709}" destId="{22ED7C2F-D819-B744-8D85-0BC2F8BF7999}" srcOrd="0" destOrd="0" presId="urn:microsoft.com/office/officeart/2009/3/layout/HorizontalOrganizationChart"/>
    <dgm:cxn modelId="{3391940C-FF4C-C04F-BDFE-F555EAA396F3}" type="presParOf" srcId="{22ED7C2F-D819-B744-8D85-0BC2F8BF7999}" destId="{69CF9FF6-1BFE-F04F-AB0A-2CA4D533B6E5}" srcOrd="0" destOrd="0" presId="urn:microsoft.com/office/officeart/2009/3/layout/HorizontalOrganizationChart"/>
    <dgm:cxn modelId="{1F32833A-CB31-FD43-9425-D1DAD6F398C8}" type="presParOf" srcId="{22ED7C2F-D819-B744-8D85-0BC2F8BF7999}" destId="{8E981D9E-CA06-8E4F-8210-07EF55BB7090}" srcOrd="1" destOrd="0" presId="urn:microsoft.com/office/officeart/2009/3/layout/HorizontalOrganizationChart"/>
    <dgm:cxn modelId="{E5D20ED2-1EC2-EC4C-8424-A33D43607DB3}" type="presParOf" srcId="{B4E8B8F7-213B-E44C-A2BC-2CA3C193C709}" destId="{A56F618B-DD6F-124F-9097-D789E986F653}" srcOrd="1" destOrd="0" presId="urn:microsoft.com/office/officeart/2009/3/layout/HorizontalOrganizationChart"/>
    <dgm:cxn modelId="{DE3D4CA3-48E8-744C-AD63-640FD510C9BC}" type="presParOf" srcId="{B4E8B8F7-213B-E44C-A2BC-2CA3C193C709}" destId="{A4A53456-7179-8345-B23E-FADB22694514}" srcOrd="2" destOrd="0" presId="urn:microsoft.com/office/officeart/2009/3/layout/HorizontalOrganizationChart"/>
    <dgm:cxn modelId="{469E3970-729A-8848-9B60-D9A209439431}" type="presParOf" srcId="{8FD080B7-044B-064D-96DF-7D15C3F0AFF2}" destId="{F715AFBD-36EF-0F4B-BB0C-2CC22CF762F3}" srcOrd="2" destOrd="0" presId="urn:microsoft.com/office/officeart/2009/3/layout/HorizontalOrganizationChart"/>
    <dgm:cxn modelId="{90733227-D8E1-6745-94AD-662D89BAD535}" type="presParOf" srcId="{040D9054-E412-394A-A4E2-3658A06DABA9}" destId="{B23A5907-DED2-C242-B041-7EAB91801F67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73BE2AD-3DBF-B94D-909E-B6B10668AD1A}" type="doc">
      <dgm:prSet loTypeId="urn:microsoft.com/office/officeart/2009/3/layout/HorizontalOrganizationChart" loCatId="" qsTypeId="urn:microsoft.com/office/officeart/2005/8/quickstyle/simple3" qsCatId="simple" csTypeId="urn:microsoft.com/office/officeart/2005/8/colors/accent0_2" csCatId="mainScheme" phldr="1"/>
      <dgm:spPr/>
      <dgm:t>
        <a:bodyPr/>
        <a:lstStyle/>
        <a:p>
          <a:endParaRPr lang="zh-CN" altLang="en-US"/>
        </a:p>
      </dgm:t>
    </dgm:pt>
    <dgm:pt modelId="{7EE1E6DF-A451-B743-8945-E9DB5C5ECC71}">
      <dgm:prSet phldrT="[文本]" custT="1"/>
      <dgm:spPr/>
      <dgm:t>
        <a:bodyPr/>
        <a:lstStyle/>
        <a:p>
          <a:r>
            <a:rPr lang="en-US" sz="1200" dirty="0" smtClean="0"/>
            <a:t>2 </a:t>
          </a:r>
          <a:r>
            <a:rPr lang="zh-CN" sz="1200" dirty="0" smtClean="0"/>
            <a:t>中国文化的历史发展脉络</a:t>
          </a:r>
          <a:endParaRPr lang="zh-CN" altLang="en-US" sz="1200" dirty="0"/>
        </a:p>
      </dgm:t>
    </dgm:pt>
    <dgm:pt modelId="{23C03697-598E-AE46-9FF9-1D6658AD78BC}" type="parTrans" cxnId="{C583AF4A-948D-1444-ACB0-9A0FD4E719D7}">
      <dgm:prSet/>
      <dgm:spPr/>
      <dgm:t>
        <a:bodyPr/>
        <a:lstStyle/>
        <a:p>
          <a:endParaRPr lang="zh-CN" altLang="en-US" sz="3200"/>
        </a:p>
      </dgm:t>
    </dgm:pt>
    <dgm:pt modelId="{DB004CB9-DD5F-EF44-BF4B-A38245D26AE0}" type="sibTrans" cxnId="{C583AF4A-948D-1444-ACB0-9A0FD4E719D7}">
      <dgm:prSet/>
      <dgm:spPr/>
      <dgm:t>
        <a:bodyPr/>
        <a:lstStyle/>
        <a:p>
          <a:endParaRPr lang="zh-CN" altLang="en-US" sz="3200"/>
        </a:p>
      </dgm:t>
    </dgm:pt>
    <dgm:pt modelId="{08AC3151-1874-3946-A375-EAACCCEA28F2}">
      <dgm:prSet phldrT="[文本]" custT="1"/>
      <dgm:spPr>
        <a:solidFill>
          <a:srgbClr val="D55816"/>
        </a:solidFill>
      </dgm:spPr>
      <dgm:t>
        <a:bodyPr/>
        <a:lstStyle/>
        <a:p>
          <a:r>
            <a:rPr lang="en-US" sz="1200" dirty="0" smtClean="0"/>
            <a:t>2.1 </a:t>
          </a:r>
          <a:r>
            <a:rPr lang="zh-CN" sz="1200" dirty="0" smtClean="0"/>
            <a:t>中国文化的创始与奠基</a:t>
          </a:r>
          <a:endParaRPr lang="zh-CN" altLang="en-US" sz="1200" dirty="0"/>
        </a:p>
      </dgm:t>
    </dgm:pt>
    <dgm:pt modelId="{9597055C-B528-6740-9FA1-4BCC1D6B626D}" type="parTrans" cxnId="{1AC73399-E7A2-9445-AF04-947E66E61546}">
      <dgm:prSet/>
      <dgm:spPr/>
      <dgm:t>
        <a:bodyPr/>
        <a:lstStyle/>
        <a:p>
          <a:endParaRPr lang="zh-CN" altLang="en-US" sz="3200"/>
        </a:p>
      </dgm:t>
    </dgm:pt>
    <dgm:pt modelId="{5467D4AD-0A52-B247-8E2B-7DEF1F0E4DCD}" type="sibTrans" cxnId="{1AC73399-E7A2-9445-AF04-947E66E61546}">
      <dgm:prSet/>
      <dgm:spPr/>
      <dgm:t>
        <a:bodyPr/>
        <a:lstStyle/>
        <a:p>
          <a:endParaRPr lang="zh-CN" altLang="en-US" sz="3200"/>
        </a:p>
      </dgm:t>
    </dgm:pt>
    <dgm:pt modelId="{EA396543-E6FB-B047-BE99-A0A7E665E229}">
      <dgm:prSet phldrT="[文本]" custT="1"/>
      <dgm:spPr/>
      <dgm:t>
        <a:bodyPr/>
        <a:lstStyle/>
        <a:p>
          <a:r>
            <a:rPr lang="en-US" sz="1200" dirty="0" smtClean="0"/>
            <a:t>2.2 </a:t>
          </a:r>
          <a:r>
            <a:rPr lang="zh-CN" sz="1200" dirty="0" smtClean="0"/>
            <a:t>秦汉：统一王朝政治下的文化演变</a:t>
          </a:r>
          <a:endParaRPr lang="zh-CN" altLang="en-US" sz="1200" dirty="0"/>
        </a:p>
      </dgm:t>
    </dgm:pt>
    <dgm:pt modelId="{67E30BAC-85E8-2643-930C-D258AD9742AF}" type="parTrans" cxnId="{70BDF0B8-1255-6D47-995D-02852F699F0B}">
      <dgm:prSet/>
      <dgm:spPr/>
      <dgm:t>
        <a:bodyPr/>
        <a:lstStyle/>
        <a:p>
          <a:endParaRPr lang="zh-CN" altLang="en-US" sz="3200"/>
        </a:p>
      </dgm:t>
    </dgm:pt>
    <dgm:pt modelId="{0E508C4D-75F2-CD46-85C8-4E1B5D397640}" type="sibTrans" cxnId="{70BDF0B8-1255-6D47-995D-02852F699F0B}">
      <dgm:prSet/>
      <dgm:spPr/>
      <dgm:t>
        <a:bodyPr/>
        <a:lstStyle/>
        <a:p>
          <a:endParaRPr lang="zh-CN" altLang="en-US" sz="3200"/>
        </a:p>
      </dgm:t>
    </dgm:pt>
    <dgm:pt modelId="{15F4D226-0C10-0B4B-AC8A-0FAEB60EB85F}">
      <dgm:prSet phldrT="[文本]" custT="1"/>
      <dgm:spPr/>
      <dgm:t>
        <a:bodyPr/>
        <a:lstStyle/>
        <a:p>
          <a:r>
            <a:rPr lang="en-US" sz="1200" dirty="0" smtClean="0"/>
            <a:t>2.3 </a:t>
          </a:r>
          <a:r>
            <a:rPr lang="zh-CN" sz="1200" dirty="0" smtClean="0"/>
            <a:t>魏晋南北朝：中国文化在曲折中的前进</a:t>
          </a:r>
          <a:endParaRPr lang="zh-CN" altLang="en-US" sz="1200" dirty="0"/>
        </a:p>
      </dgm:t>
    </dgm:pt>
    <dgm:pt modelId="{5325D05D-A886-7143-9C7C-4824C71B037F}" type="parTrans" cxnId="{3D3E11DA-D5A5-3648-AF35-BA1CDE73511B}">
      <dgm:prSet/>
      <dgm:spPr/>
      <dgm:t>
        <a:bodyPr/>
        <a:lstStyle/>
        <a:p>
          <a:endParaRPr lang="zh-CN" altLang="en-US" sz="3200"/>
        </a:p>
      </dgm:t>
    </dgm:pt>
    <dgm:pt modelId="{FC40610B-D2FE-DA4C-AAE0-683EEDEA2AFB}" type="sibTrans" cxnId="{3D3E11DA-D5A5-3648-AF35-BA1CDE73511B}">
      <dgm:prSet/>
      <dgm:spPr/>
      <dgm:t>
        <a:bodyPr/>
        <a:lstStyle/>
        <a:p>
          <a:endParaRPr lang="zh-CN" altLang="en-US" sz="3200"/>
        </a:p>
      </dgm:t>
    </dgm:pt>
    <dgm:pt modelId="{FD590185-71C7-C341-AF1E-DCE0BBC4ADBF}">
      <dgm:prSet custT="1"/>
      <dgm:spPr/>
      <dgm:t>
        <a:bodyPr/>
        <a:lstStyle/>
        <a:p>
          <a:r>
            <a:rPr lang="en-US" sz="1200" dirty="0" smtClean="0"/>
            <a:t>2.4 </a:t>
          </a:r>
          <a:r>
            <a:rPr lang="zh-CN" sz="1200" dirty="0" smtClean="0"/>
            <a:t>隋唐两宋：中国文化的鼎盛时代</a:t>
          </a:r>
          <a:r>
            <a:rPr lang="en-US" sz="1200" dirty="0" smtClean="0"/>
            <a:t> </a:t>
          </a:r>
          <a:endParaRPr lang="zh-CN" altLang="en-US" sz="1200" dirty="0"/>
        </a:p>
      </dgm:t>
    </dgm:pt>
    <dgm:pt modelId="{D81D9DB1-B644-9E45-A0AD-11BE5D157D00}" type="parTrans" cxnId="{397DEDF2-6312-F249-9EC2-E39E7626C354}">
      <dgm:prSet/>
      <dgm:spPr/>
      <dgm:t>
        <a:bodyPr/>
        <a:lstStyle/>
        <a:p>
          <a:endParaRPr lang="zh-CN" altLang="en-US" sz="3200"/>
        </a:p>
      </dgm:t>
    </dgm:pt>
    <dgm:pt modelId="{0EE843B6-1670-9140-9FD9-8F9B556D6A8A}" type="sibTrans" cxnId="{397DEDF2-6312-F249-9EC2-E39E7626C354}">
      <dgm:prSet/>
      <dgm:spPr/>
      <dgm:t>
        <a:bodyPr/>
        <a:lstStyle/>
        <a:p>
          <a:endParaRPr lang="zh-CN" altLang="en-US" sz="3200"/>
        </a:p>
      </dgm:t>
    </dgm:pt>
    <dgm:pt modelId="{011AE1D3-3A67-CD4E-9715-E257CF336B3B}">
      <dgm:prSet custT="1"/>
      <dgm:spPr/>
      <dgm:t>
        <a:bodyPr/>
        <a:lstStyle/>
        <a:p>
          <a:r>
            <a:rPr lang="en-US" sz="1200" dirty="0" smtClean="0"/>
            <a:t>2.5 </a:t>
          </a:r>
          <a:r>
            <a:rPr lang="zh-CN" sz="1200" dirty="0" smtClean="0"/>
            <a:t>元明清：中国文化的衰变期</a:t>
          </a:r>
          <a:endParaRPr lang="zh-CN" altLang="en-US" sz="1200" dirty="0"/>
        </a:p>
      </dgm:t>
    </dgm:pt>
    <dgm:pt modelId="{9A322DE6-947F-0A47-8450-236C7BAA1EBA}" type="parTrans" cxnId="{B537440D-4B8B-AC4D-8216-FE839FA515F1}">
      <dgm:prSet/>
      <dgm:spPr/>
      <dgm:t>
        <a:bodyPr/>
        <a:lstStyle/>
        <a:p>
          <a:endParaRPr lang="zh-CN" altLang="en-US" sz="3200"/>
        </a:p>
      </dgm:t>
    </dgm:pt>
    <dgm:pt modelId="{1BB6F047-1088-6344-9054-E1121A4435B1}" type="sibTrans" cxnId="{B537440D-4B8B-AC4D-8216-FE839FA515F1}">
      <dgm:prSet/>
      <dgm:spPr/>
      <dgm:t>
        <a:bodyPr/>
        <a:lstStyle/>
        <a:p>
          <a:endParaRPr lang="zh-CN" altLang="en-US" sz="3200"/>
        </a:p>
      </dgm:t>
    </dgm:pt>
    <dgm:pt modelId="{8514807E-057A-5A46-B3B2-2F7647BA4F56}">
      <dgm:prSet custT="1"/>
      <dgm:spPr/>
      <dgm:t>
        <a:bodyPr/>
        <a:lstStyle/>
        <a:p>
          <a:r>
            <a:rPr lang="en-US" sz="1200" dirty="0" smtClean="0"/>
            <a:t>2.2.1 </a:t>
          </a:r>
          <a:r>
            <a:rPr lang="zh-CN" sz="1200" dirty="0" smtClean="0"/>
            <a:t>边疆的开拓与文明的同步发展</a:t>
          </a:r>
          <a:endParaRPr lang="zh-CN" altLang="en-US" sz="1200" dirty="0"/>
        </a:p>
      </dgm:t>
    </dgm:pt>
    <dgm:pt modelId="{FDE33FB0-4955-0A4A-B054-43C768A6F997}" type="parTrans" cxnId="{36F8161B-3429-A24D-A0F7-AB48082D2987}">
      <dgm:prSet/>
      <dgm:spPr/>
      <dgm:t>
        <a:bodyPr/>
        <a:lstStyle/>
        <a:p>
          <a:endParaRPr lang="zh-CN" altLang="en-US" sz="3200"/>
        </a:p>
      </dgm:t>
    </dgm:pt>
    <dgm:pt modelId="{78D3CE8E-5076-C740-B921-1AAB9AD38414}" type="sibTrans" cxnId="{36F8161B-3429-A24D-A0F7-AB48082D2987}">
      <dgm:prSet/>
      <dgm:spPr/>
      <dgm:t>
        <a:bodyPr/>
        <a:lstStyle/>
        <a:p>
          <a:endParaRPr lang="zh-CN" altLang="en-US" sz="3200"/>
        </a:p>
      </dgm:t>
    </dgm:pt>
    <dgm:pt modelId="{1238D103-A240-0F43-9766-DE88AC49B2DE}">
      <dgm:prSet custT="1"/>
      <dgm:spPr/>
      <dgm:t>
        <a:bodyPr/>
        <a:lstStyle/>
        <a:p>
          <a:r>
            <a:rPr lang="en-US" sz="1200" dirty="0" smtClean="0"/>
            <a:t>2.1.1 </a:t>
          </a:r>
          <a:r>
            <a:rPr lang="zh-CN" sz="1200" dirty="0" smtClean="0"/>
            <a:t>中国文化的多元发生</a:t>
          </a:r>
          <a:endParaRPr lang="zh-CN" altLang="en-US" sz="1200" dirty="0"/>
        </a:p>
      </dgm:t>
    </dgm:pt>
    <dgm:pt modelId="{A0EF42B8-4699-7E43-AFB9-04303D502115}" type="parTrans" cxnId="{1373FC08-17C2-E143-BBC1-98914D57FBEB}">
      <dgm:prSet/>
      <dgm:spPr/>
      <dgm:t>
        <a:bodyPr/>
        <a:lstStyle/>
        <a:p>
          <a:endParaRPr lang="zh-CN" altLang="en-US" sz="3200"/>
        </a:p>
      </dgm:t>
    </dgm:pt>
    <dgm:pt modelId="{368FF275-EA35-D44E-B01C-D278401541F0}" type="sibTrans" cxnId="{1373FC08-17C2-E143-BBC1-98914D57FBEB}">
      <dgm:prSet/>
      <dgm:spPr/>
      <dgm:t>
        <a:bodyPr/>
        <a:lstStyle/>
        <a:p>
          <a:endParaRPr lang="zh-CN" altLang="en-US" sz="3200"/>
        </a:p>
      </dgm:t>
    </dgm:pt>
    <dgm:pt modelId="{164CF542-7158-6F47-984D-8F18BE2C6FEF}">
      <dgm:prSet custT="1"/>
      <dgm:spPr/>
      <dgm:t>
        <a:bodyPr/>
        <a:lstStyle/>
        <a:p>
          <a:r>
            <a:rPr lang="en-US" sz="1200" dirty="0" smtClean="0"/>
            <a:t>2.1.2</a:t>
          </a:r>
          <a:r>
            <a:rPr lang="zh-CN" altLang="en-US" sz="1200" dirty="0" smtClean="0"/>
            <a:t> </a:t>
          </a:r>
          <a:r>
            <a:rPr lang="zh-CN" sz="1200" dirty="0" smtClean="0"/>
            <a:t>传说时代的文化线索</a:t>
          </a:r>
          <a:endParaRPr lang="zh-CN" altLang="en-US" sz="1200" dirty="0"/>
        </a:p>
      </dgm:t>
    </dgm:pt>
    <dgm:pt modelId="{85B30A7D-D5B6-6741-BA56-457D33FD9DD1}" type="parTrans" cxnId="{466B9F4A-A449-0C48-9003-1F345F824500}">
      <dgm:prSet/>
      <dgm:spPr/>
      <dgm:t>
        <a:bodyPr/>
        <a:lstStyle/>
        <a:p>
          <a:endParaRPr lang="zh-CN" altLang="en-US" sz="3200"/>
        </a:p>
      </dgm:t>
    </dgm:pt>
    <dgm:pt modelId="{B60C1759-5209-1C4A-9206-5B10CBA3EC8F}" type="sibTrans" cxnId="{466B9F4A-A449-0C48-9003-1F345F824500}">
      <dgm:prSet/>
      <dgm:spPr/>
      <dgm:t>
        <a:bodyPr/>
        <a:lstStyle/>
        <a:p>
          <a:endParaRPr lang="zh-CN" altLang="en-US" sz="3200"/>
        </a:p>
      </dgm:t>
    </dgm:pt>
    <dgm:pt modelId="{D8304AA7-F8AF-1E48-B7CF-5A9CC5B54711}">
      <dgm:prSet custT="1"/>
      <dgm:spPr/>
      <dgm:t>
        <a:bodyPr/>
        <a:lstStyle/>
        <a:p>
          <a:r>
            <a:rPr lang="en-US" sz="1200" dirty="0" smtClean="0"/>
            <a:t>2.1.3 </a:t>
          </a:r>
          <a:r>
            <a:rPr lang="zh-CN" sz="1200" dirty="0" smtClean="0"/>
            <a:t>夏、商、西周：族群代兴历史的结束与统一化文明进程的开始</a:t>
          </a:r>
          <a:endParaRPr lang="zh-CN" altLang="en-US" sz="1200" dirty="0"/>
        </a:p>
      </dgm:t>
    </dgm:pt>
    <dgm:pt modelId="{C8D9C8C1-38C0-CD44-91F1-9E9A0BA3F870}" type="parTrans" cxnId="{3181C926-27E0-314B-AFE0-26D2807AB3D0}">
      <dgm:prSet/>
      <dgm:spPr/>
      <dgm:t>
        <a:bodyPr/>
        <a:lstStyle/>
        <a:p>
          <a:endParaRPr lang="zh-CN" altLang="en-US" sz="3200"/>
        </a:p>
      </dgm:t>
    </dgm:pt>
    <dgm:pt modelId="{EFE48FA7-001F-4546-9EC7-D632752B84FC}" type="sibTrans" cxnId="{3181C926-27E0-314B-AFE0-26D2807AB3D0}">
      <dgm:prSet/>
      <dgm:spPr/>
      <dgm:t>
        <a:bodyPr/>
        <a:lstStyle/>
        <a:p>
          <a:endParaRPr lang="zh-CN" altLang="en-US" sz="3200"/>
        </a:p>
      </dgm:t>
    </dgm:pt>
    <dgm:pt modelId="{F00590A2-1799-3344-8F4E-D1610FDA6008}">
      <dgm:prSet custT="1"/>
      <dgm:spPr/>
      <dgm:t>
        <a:bodyPr/>
        <a:lstStyle/>
        <a:p>
          <a:r>
            <a:rPr lang="en-US" sz="1200" dirty="0" smtClean="0"/>
            <a:t>2.1.4 </a:t>
          </a:r>
          <a:r>
            <a:rPr lang="zh-CN" sz="1200" dirty="0" smtClean="0"/>
            <a:t>春秋战国：文化观念的原创时代</a:t>
          </a:r>
          <a:r>
            <a:rPr lang="en-US" sz="1200" dirty="0" smtClean="0"/>
            <a:t> </a:t>
          </a:r>
          <a:endParaRPr lang="zh-CN" altLang="en-US" sz="1200" dirty="0"/>
        </a:p>
      </dgm:t>
    </dgm:pt>
    <dgm:pt modelId="{0C5559EA-5A38-264E-8466-76AEF901A8DF}" type="parTrans" cxnId="{B7061BFA-449C-314E-A632-5BE4508326AE}">
      <dgm:prSet/>
      <dgm:spPr/>
      <dgm:t>
        <a:bodyPr/>
        <a:lstStyle/>
        <a:p>
          <a:endParaRPr lang="zh-CN" altLang="en-US" sz="3200"/>
        </a:p>
      </dgm:t>
    </dgm:pt>
    <dgm:pt modelId="{7ABFC541-1EC7-044E-8D15-C40AD21D05F4}" type="sibTrans" cxnId="{B7061BFA-449C-314E-A632-5BE4508326AE}">
      <dgm:prSet/>
      <dgm:spPr/>
      <dgm:t>
        <a:bodyPr/>
        <a:lstStyle/>
        <a:p>
          <a:endParaRPr lang="zh-CN" altLang="en-US" sz="3200"/>
        </a:p>
      </dgm:t>
    </dgm:pt>
    <dgm:pt modelId="{AE8EE06C-502B-5E4B-A065-82DE4A74F625}">
      <dgm:prSet custT="1"/>
      <dgm:spPr/>
      <dgm:t>
        <a:bodyPr/>
        <a:lstStyle/>
        <a:p>
          <a:r>
            <a:rPr lang="en-US" sz="1200" dirty="0" smtClean="0"/>
            <a:t>2.2.2 </a:t>
          </a:r>
          <a:r>
            <a:rPr lang="zh-CN" sz="1200" dirty="0" smtClean="0"/>
            <a:t>王朝政治的新格局</a:t>
          </a:r>
          <a:endParaRPr lang="zh-CN" altLang="en-US" sz="1200" dirty="0"/>
        </a:p>
      </dgm:t>
    </dgm:pt>
    <dgm:pt modelId="{18006D0B-462E-9C41-822F-EE3CC9B54104}" type="parTrans" cxnId="{43BA615B-F01D-4147-8242-906A8739D789}">
      <dgm:prSet/>
      <dgm:spPr/>
      <dgm:t>
        <a:bodyPr/>
        <a:lstStyle/>
        <a:p>
          <a:endParaRPr lang="zh-CN" altLang="en-US" sz="3200"/>
        </a:p>
      </dgm:t>
    </dgm:pt>
    <dgm:pt modelId="{E0DE037F-F808-B54F-BDD1-D7733964EF54}" type="sibTrans" cxnId="{43BA615B-F01D-4147-8242-906A8739D789}">
      <dgm:prSet/>
      <dgm:spPr/>
      <dgm:t>
        <a:bodyPr/>
        <a:lstStyle/>
        <a:p>
          <a:endParaRPr lang="zh-CN" altLang="en-US" sz="3200"/>
        </a:p>
      </dgm:t>
    </dgm:pt>
    <dgm:pt modelId="{F010527B-29A0-704B-94BC-71A6A3ABAC39}">
      <dgm:prSet custT="1"/>
      <dgm:spPr/>
      <dgm:t>
        <a:bodyPr/>
        <a:lstStyle/>
        <a:p>
          <a:r>
            <a:rPr lang="en-US" sz="1200" dirty="0" smtClean="0"/>
            <a:t>2.2.3 </a:t>
          </a:r>
          <a:r>
            <a:rPr lang="zh-CN" sz="1200" dirty="0" smtClean="0"/>
            <a:t>重农主义的基本国策</a:t>
          </a:r>
          <a:endParaRPr lang="zh-CN" altLang="en-US" sz="1200" dirty="0"/>
        </a:p>
      </dgm:t>
    </dgm:pt>
    <dgm:pt modelId="{A4664377-EA78-7F49-9DD3-89BC1B9A3535}" type="parTrans" cxnId="{38ED7AAB-B534-B24B-A53E-B0ACF3EE1C1A}">
      <dgm:prSet/>
      <dgm:spPr/>
      <dgm:t>
        <a:bodyPr/>
        <a:lstStyle/>
        <a:p>
          <a:endParaRPr lang="zh-CN" altLang="en-US" sz="3200"/>
        </a:p>
      </dgm:t>
    </dgm:pt>
    <dgm:pt modelId="{46A01CB7-4730-474D-A1AC-16AB5527501E}" type="sibTrans" cxnId="{38ED7AAB-B534-B24B-A53E-B0ACF3EE1C1A}">
      <dgm:prSet/>
      <dgm:spPr/>
      <dgm:t>
        <a:bodyPr/>
        <a:lstStyle/>
        <a:p>
          <a:endParaRPr lang="zh-CN" altLang="en-US" sz="3200"/>
        </a:p>
      </dgm:t>
    </dgm:pt>
    <dgm:pt modelId="{75C10E79-6A86-734F-A355-403109FEBD36}">
      <dgm:prSet custT="1"/>
      <dgm:spPr/>
      <dgm:t>
        <a:bodyPr/>
        <a:lstStyle/>
        <a:p>
          <a:r>
            <a:rPr lang="en-US" sz="1200" dirty="0" smtClean="0"/>
            <a:t>2.2.4 </a:t>
          </a:r>
          <a:r>
            <a:rPr lang="zh-CN" sz="1200" dirty="0" smtClean="0"/>
            <a:t>两汉经学的历史、文化功能</a:t>
          </a:r>
          <a:endParaRPr lang="zh-CN" altLang="en-US" sz="1200" dirty="0"/>
        </a:p>
      </dgm:t>
    </dgm:pt>
    <dgm:pt modelId="{485520A6-8A53-2F4F-A1A4-F6397CD72C9F}" type="parTrans" cxnId="{1B8D4D82-8558-9841-A51B-EAF9BB32574D}">
      <dgm:prSet/>
      <dgm:spPr/>
      <dgm:t>
        <a:bodyPr/>
        <a:lstStyle/>
        <a:p>
          <a:endParaRPr lang="zh-CN" altLang="en-US" sz="3200"/>
        </a:p>
      </dgm:t>
    </dgm:pt>
    <dgm:pt modelId="{3AB521EA-4184-134B-96FB-CCA5C5D7ABBD}" type="sibTrans" cxnId="{1B8D4D82-8558-9841-A51B-EAF9BB32574D}">
      <dgm:prSet/>
      <dgm:spPr/>
      <dgm:t>
        <a:bodyPr/>
        <a:lstStyle/>
        <a:p>
          <a:endParaRPr lang="zh-CN" altLang="en-US" sz="3200"/>
        </a:p>
      </dgm:t>
    </dgm:pt>
    <dgm:pt modelId="{B13CE5CC-8B5D-9843-9D73-5AA832A70242}">
      <dgm:prSet custT="1"/>
      <dgm:spPr/>
      <dgm:t>
        <a:bodyPr/>
        <a:lstStyle/>
        <a:p>
          <a:r>
            <a:rPr lang="en-US" sz="1200" dirty="0" smtClean="0"/>
            <a:t>2.3.1 </a:t>
          </a:r>
          <a:r>
            <a:rPr lang="zh-CN" sz="1200" dirty="0" smtClean="0"/>
            <a:t>西晋灭亡引起的变动</a:t>
          </a:r>
          <a:endParaRPr lang="zh-CN" altLang="en-US" sz="1200" dirty="0"/>
        </a:p>
      </dgm:t>
    </dgm:pt>
    <dgm:pt modelId="{D7B9D86C-C5D7-3742-8854-1A06C87A061F}" type="parTrans" cxnId="{F2B8D286-413B-1641-9755-F8B05B642783}">
      <dgm:prSet/>
      <dgm:spPr/>
      <dgm:t>
        <a:bodyPr/>
        <a:lstStyle/>
        <a:p>
          <a:endParaRPr lang="zh-CN" altLang="en-US" sz="3200"/>
        </a:p>
      </dgm:t>
    </dgm:pt>
    <dgm:pt modelId="{638E7C31-E208-3642-BDB2-A771C65F5E1B}" type="sibTrans" cxnId="{F2B8D286-413B-1641-9755-F8B05B642783}">
      <dgm:prSet/>
      <dgm:spPr/>
      <dgm:t>
        <a:bodyPr/>
        <a:lstStyle/>
        <a:p>
          <a:endParaRPr lang="zh-CN" altLang="en-US" sz="3200"/>
        </a:p>
      </dgm:t>
    </dgm:pt>
    <dgm:pt modelId="{1F97FC53-8FEC-2143-9317-9D5035235348}">
      <dgm:prSet custT="1"/>
      <dgm:spPr/>
      <dgm:t>
        <a:bodyPr/>
        <a:lstStyle/>
        <a:p>
          <a:r>
            <a:rPr lang="en-US" sz="1200" dirty="0" smtClean="0"/>
            <a:t>2.3.2 </a:t>
          </a:r>
          <a:r>
            <a:rPr lang="zh-CN" sz="1200" dirty="0" smtClean="0"/>
            <a:t>开发江南</a:t>
          </a:r>
          <a:endParaRPr lang="zh-CN" altLang="en-US" sz="1200" dirty="0"/>
        </a:p>
      </dgm:t>
    </dgm:pt>
    <dgm:pt modelId="{FAC973E8-5D48-1844-9055-FE93DF7C8CDD}" type="parTrans" cxnId="{16DB5600-BEB1-2A48-9D63-0B96B2AC89B4}">
      <dgm:prSet/>
      <dgm:spPr/>
      <dgm:t>
        <a:bodyPr/>
        <a:lstStyle/>
        <a:p>
          <a:endParaRPr lang="zh-CN" altLang="en-US" sz="3200"/>
        </a:p>
      </dgm:t>
    </dgm:pt>
    <dgm:pt modelId="{F6E5C98E-6DDF-F945-830F-74F593911806}" type="sibTrans" cxnId="{16DB5600-BEB1-2A48-9D63-0B96B2AC89B4}">
      <dgm:prSet/>
      <dgm:spPr/>
      <dgm:t>
        <a:bodyPr/>
        <a:lstStyle/>
        <a:p>
          <a:endParaRPr lang="zh-CN" altLang="en-US" sz="3200"/>
        </a:p>
      </dgm:t>
    </dgm:pt>
    <dgm:pt modelId="{33576752-DE1D-324E-9BEB-6FFD54AB124D}">
      <dgm:prSet custT="1"/>
      <dgm:spPr/>
      <dgm:t>
        <a:bodyPr/>
        <a:lstStyle/>
        <a:p>
          <a:r>
            <a:rPr lang="en-US" sz="1200" dirty="0" smtClean="0"/>
            <a:t>2.3.3 </a:t>
          </a:r>
          <a:r>
            <a:rPr lang="zh-CN" sz="1200" dirty="0" smtClean="0"/>
            <a:t>佛教的传播</a:t>
          </a:r>
          <a:endParaRPr lang="zh-CN" altLang="en-US" sz="1200" dirty="0"/>
        </a:p>
      </dgm:t>
    </dgm:pt>
    <dgm:pt modelId="{F43C2861-F8BE-8F4E-8E02-EBA7C5034246}" type="parTrans" cxnId="{B4A255E6-CB9F-5644-AE31-D2289E517623}">
      <dgm:prSet/>
      <dgm:spPr/>
      <dgm:t>
        <a:bodyPr/>
        <a:lstStyle/>
        <a:p>
          <a:endParaRPr lang="zh-CN" altLang="en-US" sz="3200"/>
        </a:p>
      </dgm:t>
    </dgm:pt>
    <dgm:pt modelId="{6D8FFBD2-469F-BD4E-9CE9-E340AAFBD524}" type="sibTrans" cxnId="{B4A255E6-CB9F-5644-AE31-D2289E517623}">
      <dgm:prSet/>
      <dgm:spPr/>
      <dgm:t>
        <a:bodyPr/>
        <a:lstStyle/>
        <a:p>
          <a:endParaRPr lang="zh-CN" altLang="en-US" sz="3200"/>
        </a:p>
      </dgm:t>
    </dgm:pt>
    <dgm:pt modelId="{74D141D4-904A-2248-BF02-55EAF11CF1FE}">
      <dgm:prSet custT="1"/>
      <dgm:spPr/>
      <dgm:t>
        <a:bodyPr/>
        <a:lstStyle/>
        <a:p>
          <a:r>
            <a:rPr lang="en-US" sz="1200" dirty="0" smtClean="0"/>
            <a:t>2.3.4 </a:t>
          </a:r>
          <a:r>
            <a:rPr lang="zh-CN" sz="1200" dirty="0" smtClean="0"/>
            <a:t>民族大融合</a:t>
          </a:r>
          <a:endParaRPr lang="zh-CN" altLang="en-US" sz="1200" dirty="0"/>
        </a:p>
      </dgm:t>
    </dgm:pt>
    <dgm:pt modelId="{E654D692-6A0E-3B4C-8F30-E2AF95A957C6}" type="parTrans" cxnId="{8A567AC4-975C-5145-8ABE-4E4A15D1AFCE}">
      <dgm:prSet/>
      <dgm:spPr/>
      <dgm:t>
        <a:bodyPr/>
        <a:lstStyle/>
        <a:p>
          <a:endParaRPr lang="zh-CN" altLang="en-US" sz="3200"/>
        </a:p>
      </dgm:t>
    </dgm:pt>
    <dgm:pt modelId="{506A0EC9-E285-584C-8D16-DE319BBA6268}" type="sibTrans" cxnId="{8A567AC4-975C-5145-8ABE-4E4A15D1AFCE}">
      <dgm:prSet/>
      <dgm:spPr/>
      <dgm:t>
        <a:bodyPr/>
        <a:lstStyle/>
        <a:p>
          <a:endParaRPr lang="zh-CN" altLang="en-US" sz="3200"/>
        </a:p>
      </dgm:t>
    </dgm:pt>
    <dgm:pt modelId="{5A8BC455-2A89-3949-B64A-798EDA180E68}">
      <dgm:prSet custT="1"/>
      <dgm:spPr/>
      <dgm:t>
        <a:bodyPr/>
        <a:lstStyle/>
        <a:p>
          <a:r>
            <a:rPr lang="en-US" sz="1200" dirty="0" smtClean="0"/>
            <a:t>2.4.1 </a:t>
          </a:r>
          <a:r>
            <a:rPr lang="zh-CN" sz="1200" dirty="0" smtClean="0"/>
            <a:t>开放的立国精神及唐对宋的决定性影响</a:t>
          </a:r>
          <a:endParaRPr lang="zh-CN" altLang="en-US" sz="1200" dirty="0"/>
        </a:p>
      </dgm:t>
    </dgm:pt>
    <dgm:pt modelId="{D6DD801B-1EE8-064F-83EC-FEA5BEC95861}" type="parTrans" cxnId="{39BA9580-E2F0-E24E-839A-CD9DC844D03D}">
      <dgm:prSet/>
      <dgm:spPr/>
      <dgm:t>
        <a:bodyPr/>
        <a:lstStyle/>
        <a:p>
          <a:endParaRPr lang="zh-CN" altLang="en-US" sz="3200"/>
        </a:p>
      </dgm:t>
    </dgm:pt>
    <dgm:pt modelId="{2A99F4CA-3DB3-6449-8C14-00D33D60CCE8}" type="sibTrans" cxnId="{39BA9580-E2F0-E24E-839A-CD9DC844D03D}">
      <dgm:prSet/>
      <dgm:spPr/>
      <dgm:t>
        <a:bodyPr/>
        <a:lstStyle/>
        <a:p>
          <a:endParaRPr lang="zh-CN" altLang="en-US" sz="3200"/>
        </a:p>
      </dgm:t>
    </dgm:pt>
    <dgm:pt modelId="{2BD88E66-8CFB-E94D-BFF1-0BEC3BDCF456}">
      <dgm:prSet custT="1"/>
      <dgm:spPr/>
      <dgm:t>
        <a:bodyPr/>
        <a:lstStyle/>
        <a:p>
          <a:r>
            <a:rPr lang="en-US" sz="1200" dirty="0" smtClean="0"/>
            <a:t>2.4.2 </a:t>
          </a:r>
          <a:r>
            <a:rPr lang="zh-CN" sz="1200" dirty="0" smtClean="0"/>
            <a:t>唐宋间社会文化的变革</a:t>
          </a:r>
          <a:endParaRPr lang="zh-CN" altLang="en-US" sz="1200" dirty="0"/>
        </a:p>
      </dgm:t>
    </dgm:pt>
    <dgm:pt modelId="{83ECE1A1-987C-A646-8632-F126D1F89D46}" type="parTrans" cxnId="{E70BA20C-2E05-F948-B141-BEC1E1AF6061}">
      <dgm:prSet/>
      <dgm:spPr/>
      <dgm:t>
        <a:bodyPr/>
        <a:lstStyle/>
        <a:p>
          <a:endParaRPr lang="zh-CN" altLang="en-US" sz="3200"/>
        </a:p>
      </dgm:t>
    </dgm:pt>
    <dgm:pt modelId="{F98C3692-6CCC-F943-B15A-7E31490F72E9}" type="sibTrans" cxnId="{E70BA20C-2E05-F948-B141-BEC1E1AF6061}">
      <dgm:prSet/>
      <dgm:spPr/>
      <dgm:t>
        <a:bodyPr/>
        <a:lstStyle/>
        <a:p>
          <a:endParaRPr lang="zh-CN" altLang="en-US" sz="3200"/>
        </a:p>
      </dgm:t>
    </dgm:pt>
    <dgm:pt modelId="{CC9B608A-EDD3-9547-9D7D-241CB9BD19F7}">
      <dgm:prSet custT="1"/>
      <dgm:spPr/>
      <dgm:t>
        <a:bodyPr/>
        <a:lstStyle/>
        <a:p>
          <a:r>
            <a:rPr lang="en-US" sz="1200" dirty="0" smtClean="0"/>
            <a:t>2.4.3 </a:t>
          </a:r>
          <a:r>
            <a:rPr lang="zh-CN" sz="1200" dirty="0" smtClean="0"/>
            <a:t>民族传统复归下士大夫的文化振作</a:t>
          </a:r>
          <a:endParaRPr lang="zh-CN" altLang="en-US" sz="1200" dirty="0"/>
        </a:p>
      </dgm:t>
    </dgm:pt>
    <dgm:pt modelId="{B4DC76A4-3A96-C840-9B46-757E93DCA52C}" type="parTrans" cxnId="{F820CD46-59DD-3A44-8D73-6D03BE157A2A}">
      <dgm:prSet/>
      <dgm:spPr/>
      <dgm:t>
        <a:bodyPr/>
        <a:lstStyle/>
        <a:p>
          <a:endParaRPr lang="zh-CN" altLang="en-US" sz="3200"/>
        </a:p>
      </dgm:t>
    </dgm:pt>
    <dgm:pt modelId="{364605C9-442B-8D44-9DDA-F5860D82BF35}" type="sibTrans" cxnId="{F820CD46-59DD-3A44-8D73-6D03BE157A2A}">
      <dgm:prSet/>
      <dgm:spPr/>
      <dgm:t>
        <a:bodyPr/>
        <a:lstStyle/>
        <a:p>
          <a:endParaRPr lang="zh-CN" altLang="en-US" sz="3200"/>
        </a:p>
      </dgm:t>
    </dgm:pt>
    <dgm:pt modelId="{7FF0B2AA-CFB1-024E-B689-CF9C3C46B2D3}">
      <dgm:prSet custT="1"/>
      <dgm:spPr/>
      <dgm:t>
        <a:bodyPr/>
        <a:lstStyle/>
        <a:p>
          <a:r>
            <a:rPr lang="en-US" sz="1200" dirty="0" smtClean="0"/>
            <a:t>2.5.1 </a:t>
          </a:r>
          <a:r>
            <a:rPr lang="zh-CN" sz="1200" dirty="0" smtClean="0"/>
            <a:t>元朝统一对中国文化的影响</a:t>
          </a:r>
          <a:endParaRPr lang="zh-CN" altLang="en-US" sz="1200" dirty="0"/>
        </a:p>
      </dgm:t>
    </dgm:pt>
    <dgm:pt modelId="{C780E432-53A1-5D43-A05D-7952B923EF81}" type="parTrans" cxnId="{EDB00B6A-E9FF-FE41-95A6-66F8FF6C2A2C}">
      <dgm:prSet/>
      <dgm:spPr/>
      <dgm:t>
        <a:bodyPr/>
        <a:lstStyle/>
        <a:p>
          <a:endParaRPr lang="zh-CN" altLang="en-US" sz="3200"/>
        </a:p>
      </dgm:t>
    </dgm:pt>
    <dgm:pt modelId="{030AAC66-ED6C-5F4D-9BCB-73D8947E5066}" type="sibTrans" cxnId="{EDB00B6A-E9FF-FE41-95A6-66F8FF6C2A2C}">
      <dgm:prSet/>
      <dgm:spPr/>
      <dgm:t>
        <a:bodyPr/>
        <a:lstStyle/>
        <a:p>
          <a:endParaRPr lang="zh-CN" altLang="en-US" sz="3200"/>
        </a:p>
      </dgm:t>
    </dgm:pt>
    <dgm:pt modelId="{37B29F57-0DBA-494E-B44B-69BD3A72BF3F}">
      <dgm:prSet custT="1"/>
      <dgm:spPr/>
      <dgm:t>
        <a:bodyPr/>
        <a:lstStyle/>
        <a:p>
          <a:r>
            <a:rPr lang="en-US" sz="1200" dirty="0" smtClean="0"/>
            <a:t>2.5.2 </a:t>
          </a:r>
          <a:r>
            <a:rPr lang="zh-CN" sz="1200" dirty="0" smtClean="0"/>
            <a:t>东西方的相遇与明清两代的立国精神</a:t>
          </a:r>
          <a:r>
            <a:rPr lang="en-US" sz="1200" dirty="0" smtClean="0"/>
            <a:t> </a:t>
          </a:r>
          <a:endParaRPr lang="zh-CN" altLang="en-US" sz="1200" dirty="0"/>
        </a:p>
      </dgm:t>
    </dgm:pt>
    <dgm:pt modelId="{AE3B538D-6CA4-0C4A-B9BE-8AE108618C35}" type="parTrans" cxnId="{9DA59246-014E-3648-B2AC-57F183EE7D55}">
      <dgm:prSet/>
      <dgm:spPr/>
      <dgm:t>
        <a:bodyPr/>
        <a:lstStyle/>
        <a:p>
          <a:endParaRPr lang="zh-CN" altLang="en-US" sz="3200"/>
        </a:p>
      </dgm:t>
    </dgm:pt>
    <dgm:pt modelId="{1919A305-842C-B54D-B492-BF16ED3482A0}" type="sibTrans" cxnId="{9DA59246-014E-3648-B2AC-57F183EE7D55}">
      <dgm:prSet/>
      <dgm:spPr/>
      <dgm:t>
        <a:bodyPr/>
        <a:lstStyle/>
        <a:p>
          <a:endParaRPr lang="zh-CN" altLang="en-US" sz="3200"/>
        </a:p>
      </dgm:t>
    </dgm:pt>
    <dgm:pt modelId="{3BDB2175-AA01-074F-9C38-8F66EB87AD9A}">
      <dgm:prSet custT="1"/>
      <dgm:spPr/>
      <dgm:t>
        <a:bodyPr/>
        <a:lstStyle/>
        <a:p>
          <a:r>
            <a:rPr lang="en-US" sz="1200" dirty="0" smtClean="0"/>
            <a:t>2.5.3 </a:t>
          </a:r>
          <a:r>
            <a:rPr lang="zh-CN" sz="1200" dirty="0" smtClean="0"/>
            <a:t>元明清三朝的文化政策与知识阶层的文化活动</a:t>
          </a:r>
          <a:endParaRPr lang="zh-CN" altLang="en-US" sz="1200" dirty="0"/>
        </a:p>
      </dgm:t>
    </dgm:pt>
    <dgm:pt modelId="{9ED50A6A-1D79-134C-83C5-57D95AA9498B}" type="parTrans" cxnId="{3621EC8F-6512-F549-8025-7081E63E58DF}">
      <dgm:prSet/>
      <dgm:spPr/>
      <dgm:t>
        <a:bodyPr/>
        <a:lstStyle/>
        <a:p>
          <a:endParaRPr lang="zh-CN" altLang="en-US" sz="3200"/>
        </a:p>
      </dgm:t>
    </dgm:pt>
    <dgm:pt modelId="{8034A49B-6F9D-4D46-A2A9-6E0D713494DA}" type="sibTrans" cxnId="{3621EC8F-6512-F549-8025-7081E63E58DF}">
      <dgm:prSet/>
      <dgm:spPr/>
      <dgm:t>
        <a:bodyPr/>
        <a:lstStyle/>
        <a:p>
          <a:endParaRPr lang="zh-CN" altLang="en-US" sz="3200"/>
        </a:p>
      </dgm:t>
    </dgm:pt>
    <dgm:pt modelId="{D12D2C79-5D5E-1240-8330-59CBBED987D1}" type="pres">
      <dgm:prSet presAssocID="{673BE2AD-3DBF-B94D-909E-B6B10668AD1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040D9054-E412-394A-A4E2-3658A06DABA9}" type="pres">
      <dgm:prSet presAssocID="{7EE1E6DF-A451-B743-8945-E9DB5C5ECC71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33352E70-B069-D24F-8776-6AFCEB9D8C55}" type="pres">
      <dgm:prSet presAssocID="{7EE1E6DF-A451-B743-8945-E9DB5C5ECC71}" presName="rootComposite1" presStyleCnt="0"/>
      <dgm:spPr/>
      <dgm:t>
        <a:bodyPr/>
        <a:lstStyle/>
        <a:p>
          <a:endParaRPr lang="zh-CN" altLang="en-US"/>
        </a:p>
      </dgm:t>
    </dgm:pt>
    <dgm:pt modelId="{5E3CC6B1-877B-8645-AB2F-023486055F92}" type="pres">
      <dgm:prSet presAssocID="{7EE1E6DF-A451-B743-8945-E9DB5C5ECC71}" presName="rootText1" presStyleLbl="node0" presStyleIdx="0" presStyleCnt="1" custScaleX="286846" custScaleY="350001" custLinFactX="-176819" custLinFactNeighborX="-200000" custLinFactNeighborY="2117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B304CB0-E9E5-7842-8D8A-9D6307040B01}" type="pres">
      <dgm:prSet presAssocID="{7EE1E6DF-A451-B743-8945-E9DB5C5ECC71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EB1C43F6-015F-0E4F-91F4-F48A3048AB61}" type="pres">
      <dgm:prSet presAssocID="{7EE1E6DF-A451-B743-8945-E9DB5C5ECC71}" presName="hierChild2" presStyleCnt="0"/>
      <dgm:spPr/>
      <dgm:t>
        <a:bodyPr/>
        <a:lstStyle/>
        <a:p>
          <a:endParaRPr lang="zh-CN" altLang="en-US"/>
        </a:p>
      </dgm:t>
    </dgm:pt>
    <dgm:pt modelId="{2DD8D82C-1599-9147-A8B0-54F550A957FD}" type="pres">
      <dgm:prSet presAssocID="{9597055C-B528-6740-9FA1-4BCC1D6B626D}" presName="Name64" presStyleLbl="parChTrans1D2" presStyleIdx="0" presStyleCnt="5"/>
      <dgm:spPr/>
      <dgm:t>
        <a:bodyPr/>
        <a:lstStyle/>
        <a:p>
          <a:endParaRPr lang="zh-CN" altLang="en-US"/>
        </a:p>
      </dgm:t>
    </dgm:pt>
    <dgm:pt modelId="{80CCD856-333C-3A46-AC7C-297A3668D2C5}" type="pres">
      <dgm:prSet presAssocID="{08AC3151-1874-3946-A375-EAACCCEA28F2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68CE95D7-BE48-9B43-92E4-3682B80F90F0}" type="pres">
      <dgm:prSet presAssocID="{08AC3151-1874-3946-A375-EAACCCEA28F2}" presName="rootComposite" presStyleCnt="0"/>
      <dgm:spPr/>
      <dgm:t>
        <a:bodyPr/>
        <a:lstStyle/>
        <a:p>
          <a:endParaRPr lang="zh-CN" altLang="en-US"/>
        </a:p>
      </dgm:t>
    </dgm:pt>
    <dgm:pt modelId="{578F8B30-5BF5-9147-8B2E-50C8D22B11FD}" type="pres">
      <dgm:prSet presAssocID="{08AC3151-1874-3946-A375-EAACCCEA28F2}" presName="rootText" presStyleLbl="node2" presStyleIdx="0" presStyleCnt="5" custScaleX="388769" custScaleY="236099" custLinFactNeighborX="-51037" custLinFactNeighborY="936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9172D81-9CC2-704B-9EB3-E97B9D926E7D}" type="pres">
      <dgm:prSet presAssocID="{08AC3151-1874-3946-A375-EAACCCEA28F2}" presName="rootConnector" presStyleLbl="node2" presStyleIdx="0" presStyleCnt="5"/>
      <dgm:spPr/>
      <dgm:t>
        <a:bodyPr/>
        <a:lstStyle/>
        <a:p>
          <a:endParaRPr lang="zh-CN" altLang="en-US"/>
        </a:p>
      </dgm:t>
    </dgm:pt>
    <dgm:pt modelId="{B7583E20-58CD-E94A-9913-4C00B173CF4A}" type="pres">
      <dgm:prSet presAssocID="{08AC3151-1874-3946-A375-EAACCCEA28F2}" presName="hierChild4" presStyleCnt="0"/>
      <dgm:spPr/>
      <dgm:t>
        <a:bodyPr/>
        <a:lstStyle/>
        <a:p>
          <a:endParaRPr lang="zh-CN" altLang="en-US"/>
        </a:p>
      </dgm:t>
    </dgm:pt>
    <dgm:pt modelId="{23716476-09CE-3A4C-A305-1338655E5CD4}" type="pres">
      <dgm:prSet presAssocID="{A0EF42B8-4699-7E43-AFB9-04303D502115}" presName="Name64" presStyleLbl="parChTrans1D3" presStyleIdx="0" presStyleCnt="18"/>
      <dgm:spPr/>
      <dgm:t>
        <a:bodyPr/>
        <a:lstStyle/>
        <a:p>
          <a:endParaRPr lang="zh-CN" altLang="en-US"/>
        </a:p>
      </dgm:t>
    </dgm:pt>
    <dgm:pt modelId="{96EBEF06-B9BC-5347-9194-E4EEDA460F88}" type="pres">
      <dgm:prSet presAssocID="{1238D103-A240-0F43-9766-DE88AC49B2DE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7E8FB71A-1EDF-0F42-916D-A5C7EF35B47D}" type="pres">
      <dgm:prSet presAssocID="{1238D103-A240-0F43-9766-DE88AC49B2DE}" presName="rootComposite" presStyleCnt="0"/>
      <dgm:spPr/>
      <dgm:t>
        <a:bodyPr/>
        <a:lstStyle/>
        <a:p>
          <a:endParaRPr lang="zh-CN" altLang="en-US"/>
        </a:p>
      </dgm:t>
    </dgm:pt>
    <dgm:pt modelId="{FDB60C50-6EED-E84D-8E7B-6659AEECC920}" type="pres">
      <dgm:prSet presAssocID="{1238D103-A240-0F43-9766-DE88AC49B2DE}" presName="rootText" presStyleLbl="node3" presStyleIdx="0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13D1684-4C1E-C148-9F11-83F7C634027B}" type="pres">
      <dgm:prSet presAssocID="{1238D103-A240-0F43-9766-DE88AC49B2DE}" presName="rootConnector" presStyleLbl="node3" presStyleIdx="0" presStyleCnt="18"/>
      <dgm:spPr/>
      <dgm:t>
        <a:bodyPr/>
        <a:lstStyle/>
        <a:p>
          <a:endParaRPr lang="zh-CN" altLang="en-US"/>
        </a:p>
      </dgm:t>
    </dgm:pt>
    <dgm:pt modelId="{DAA08150-9618-874D-AB6D-8671CFB18566}" type="pres">
      <dgm:prSet presAssocID="{1238D103-A240-0F43-9766-DE88AC49B2DE}" presName="hierChild4" presStyleCnt="0"/>
      <dgm:spPr/>
      <dgm:t>
        <a:bodyPr/>
        <a:lstStyle/>
        <a:p>
          <a:endParaRPr lang="zh-CN" altLang="en-US"/>
        </a:p>
      </dgm:t>
    </dgm:pt>
    <dgm:pt modelId="{65C90683-875E-0F44-9AB7-C7BFA0DCBD31}" type="pres">
      <dgm:prSet presAssocID="{1238D103-A240-0F43-9766-DE88AC49B2DE}" presName="hierChild5" presStyleCnt="0"/>
      <dgm:spPr/>
      <dgm:t>
        <a:bodyPr/>
        <a:lstStyle/>
        <a:p>
          <a:endParaRPr lang="zh-CN" altLang="en-US"/>
        </a:p>
      </dgm:t>
    </dgm:pt>
    <dgm:pt modelId="{277E8422-3F2B-C24F-AB9F-7261F6B497F1}" type="pres">
      <dgm:prSet presAssocID="{85B30A7D-D5B6-6741-BA56-457D33FD9DD1}" presName="Name64" presStyleLbl="parChTrans1D3" presStyleIdx="1" presStyleCnt="18"/>
      <dgm:spPr/>
      <dgm:t>
        <a:bodyPr/>
        <a:lstStyle/>
        <a:p>
          <a:endParaRPr lang="zh-CN" altLang="en-US"/>
        </a:p>
      </dgm:t>
    </dgm:pt>
    <dgm:pt modelId="{1793FF72-8C1A-964C-B460-0B0F6452E5E0}" type="pres">
      <dgm:prSet presAssocID="{164CF542-7158-6F47-984D-8F18BE2C6FEF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25E44C41-3A0B-8949-B45A-EEF055BDDC0A}" type="pres">
      <dgm:prSet presAssocID="{164CF542-7158-6F47-984D-8F18BE2C6FEF}" presName="rootComposite" presStyleCnt="0"/>
      <dgm:spPr/>
      <dgm:t>
        <a:bodyPr/>
        <a:lstStyle/>
        <a:p>
          <a:endParaRPr lang="zh-CN" altLang="en-US"/>
        </a:p>
      </dgm:t>
    </dgm:pt>
    <dgm:pt modelId="{6FC6D3B1-A7BA-6E46-B039-A8AE73D50938}" type="pres">
      <dgm:prSet presAssocID="{164CF542-7158-6F47-984D-8F18BE2C6FEF}" presName="rootText" presStyleLbl="node3" presStyleIdx="1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13DA931-4734-CD4D-98C2-EEC8E9803F80}" type="pres">
      <dgm:prSet presAssocID="{164CF542-7158-6F47-984D-8F18BE2C6FEF}" presName="rootConnector" presStyleLbl="node3" presStyleIdx="1" presStyleCnt="18"/>
      <dgm:spPr/>
      <dgm:t>
        <a:bodyPr/>
        <a:lstStyle/>
        <a:p>
          <a:endParaRPr lang="zh-CN" altLang="en-US"/>
        </a:p>
      </dgm:t>
    </dgm:pt>
    <dgm:pt modelId="{7D011442-0B1C-CF4B-8386-6397A52FC096}" type="pres">
      <dgm:prSet presAssocID="{164CF542-7158-6F47-984D-8F18BE2C6FEF}" presName="hierChild4" presStyleCnt="0"/>
      <dgm:spPr/>
      <dgm:t>
        <a:bodyPr/>
        <a:lstStyle/>
        <a:p>
          <a:endParaRPr lang="zh-CN" altLang="en-US"/>
        </a:p>
      </dgm:t>
    </dgm:pt>
    <dgm:pt modelId="{F2A711DB-0F0F-264B-9CFB-64916D81F908}" type="pres">
      <dgm:prSet presAssocID="{164CF542-7158-6F47-984D-8F18BE2C6FEF}" presName="hierChild5" presStyleCnt="0"/>
      <dgm:spPr/>
      <dgm:t>
        <a:bodyPr/>
        <a:lstStyle/>
        <a:p>
          <a:endParaRPr lang="zh-CN" altLang="en-US"/>
        </a:p>
      </dgm:t>
    </dgm:pt>
    <dgm:pt modelId="{7ED5652C-73B4-DC41-84A8-B61E0E33AE28}" type="pres">
      <dgm:prSet presAssocID="{C8D9C8C1-38C0-CD44-91F1-9E9A0BA3F870}" presName="Name64" presStyleLbl="parChTrans1D3" presStyleIdx="2" presStyleCnt="18"/>
      <dgm:spPr/>
      <dgm:t>
        <a:bodyPr/>
        <a:lstStyle/>
        <a:p>
          <a:endParaRPr lang="zh-CN" altLang="en-US"/>
        </a:p>
      </dgm:t>
    </dgm:pt>
    <dgm:pt modelId="{481B85C4-9DB7-BB49-8643-26614E95745C}" type="pres">
      <dgm:prSet presAssocID="{D8304AA7-F8AF-1E48-B7CF-5A9CC5B54711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E0B197FE-683E-0645-B9E2-81E90CD27968}" type="pres">
      <dgm:prSet presAssocID="{D8304AA7-F8AF-1E48-B7CF-5A9CC5B54711}" presName="rootComposite" presStyleCnt="0"/>
      <dgm:spPr/>
      <dgm:t>
        <a:bodyPr/>
        <a:lstStyle/>
        <a:p>
          <a:endParaRPr lang="zh-CN" altLang="en-US"/>
        </a:p>
      </dgm:t>
    </dgm:pt>
    <dgm:pt modelId="{F32F75DD-F49D-4C49-9B10-6C78F682AE85}" type="pres">
      <dgm:prSet presAssocID="{D8304AA7-F8AF-1E48-B7CF-5A9CC5B54711}" presName="rootText" presStyleLbl="node3" presStyleIdx="2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2F6C99A-E62A-384E-956C-5CD0771F810F}" type="pres">
      <dgm:prSet presAssocID="{D8304AA7-F8AF-1E48-B7CF-5A9CC5B54711}" presName="rootConnector" presStyleLbl="node3" presStyleIdx="2" presStyleCnt="18"/>
      <dgm:spPr/>
      <dgm:t>
        <a:bodyPr/>
        <a:lstStyle/>
        <a:p>
          <a:endParaRPr lang="zh-CN" altLang="en-US"/>
        </a:p>
      </dgm:t>
    </dgm:pt>
    <dgm:pt modelId="{0C0AB0D6-1069-AF4F-940C-D66A9AB95F7A}" type="pres">
      <dgm:prSet presAssocID="{D8304AA7-F8AF-1E48-B7CF-5A9CC5B54711}" presName="hierChild4" presStyleCnt="0"/>
      <dgm:spPr/>
      <dgm:t>
        <a:bodyPr/>
        <a:lstStyle/>
        <a:p>
          <a:endParaRPr lang="zh-CN" altLang="en-US"/>
        </a:p>
      </dgm:t>
    </dgm:pt>
    <dgm:pt modelId="{77CF1623-840F-AE47-A38D-63EC80E3C670}" type="pres">
      <dgm:prSet presAssocID="{D8304AA7-F8AF-1E48-B7CF-5A9CC5B54711}" presName="hierChild5" presStyleCnt="0"/>
      <dgm:spPr/>
      <dgm:t>
        <a:bodyPr/>
        <a:lstStyle/>
        <a:p>
          <a:endParaRPr lang="zh-CN" altLang="en-US"/>
        </a:p>
      </dgm:t>
    </dgm:pt>
    <dgm:pt modelId="{691EC662-0BD3-7140-8789-CA12CF31709A}" type="pres">
      <dgm:prSet presAssocID="{0C5559EA-5A38-264E-8466-76AEF901A8DF}" presName="Name64" presStyleLbl="parChTrans1D3" presStyleIdx="3" presStyleCnt="18"/>
      <dgm:spPr/>
      <dgm:t>
        <a:bodyPr/>
        <a:lstStyle/>
        <a:p>
          <a:endParaRPr lang="zh-CN" altLang="en-US"/>
        </a:p>
      </dgm:t>
    </dgm:pt>
    <dgm:pt modelId="{CF1398F3-666A-2040-99FC-F180B4F235D3}" type="pres">
      <dgm:prSet presAssocID="{F00590A2-1799-3344-8F4E-D1610FDA6008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527F3EC5-A2CD-3E48-9F1A-7236B27AABDD}" type="pres">
      <dgm:prSet presAssocID="{F00590A2-1799-3344-8F4E-D1610FDA6008}" presName="rootComposite" presStyleCnt="0"/>
      <dgm:spPr/>
      <dgm:t>
        <a:bodyPr/>
        <a:lstStyle/>
        <a:p>
          <a:endParaRPr lang="zh-CN" altLang="en-US"/>
        </a:p>
      </dgm:t>
    </dgm:pt>
    <dgm:pt modelId="{A50E85EE-2A02-1A40-9CEB-8023D10A3AB3}" type="pres">
      <dgm:prSet presAssocID="{F00590A2-1799-3344-8F4E-D1610FDA6008}" presName="rootText" presStyleLbl="node3" presStyleIdx="3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2B8843C-B6C1-BB4B-8C83-E5D11C3DFBE0}" type="pres">
      <dgm:prSet presAssocID="{F00590A2-1799-3344-8F4E-D1610FDA6008}" presName="rootConnector" presStyleLbl="node3" presStyleIdx="3" presStyleCnt="18"/>
      <dgm:spPr/>
      <dgm:t>
        <a:bodyPr/>
        <a:lstStyle/>
        <a:p>
          <a:endParaRPr lang="zh-CN" altLang="en-US"/>
        </a:p>
      </dgm:t>
    </dgm:pt>
    <dgm:pt modelId="{79F2EADE-ADBA-5640-B0EE-05F5D39F69D5}" type="pres">
      <dgm:prSet presAssocID="{F00590A2-1799-3344-8F4E-D1610FDA6008}" presName="hierChild4" presStyleCnt="0"/>
      <dgm:spPr/>
      <dgm:t>
        <a:bodyPr/>
        <a:lstStyle/>
        <a:p>
          <a:endParaRPr lang="zh-CN" altLang="en-US"/>
        </a:p>
      </dgm:t>
    </dgm:pt>
    <dgm:pt modelId="{79E5709D-DD7B-864B-A2C6-C9A4EC7B4A7F}" type="pres">
      <dgm:prSet presAssocID="{F00590A2-1799-3344-8F4E-D1610FDA6008}" presName="hierChild5" presStyleCnt="0"/>
      <dgm:spPr/>
      <dgm:t>
        <a:bodyPr/>
        <a:lstStyle/>
        <a:p>
          <a:endParaRPr lang="zh-CN" altLang="en-US"/>
        </a:p>
      </dgm:t>
    </dgm:pt>
    <dgm:pt modelId="{114F98AD-7160-164E-A645-E44BF70C611D}" type="pres">
      <dgm:prSet presAssocID="{08AC3151-1874-3946-A375-EAACCCEA28F2}" presName="hierChild5" presStyleCnt="0"/>
      <dgm:spPr/>
      <dgm:t>
        <a:bodyPr/>
        <a:lstStyle/>
        <a:p>
          <a:endParaRPr lang="zh-CN" altLang="en-US"/>
        </a:p>
      </dgm:t>
    </dgm:pt>
    <dgm:pt modelId="{B618C506-FA8E-4E4A-802E-41C31A8A9515}" type="pres">
      <dgm:prSet presAssocID="{67E30BAC-85E8-2643-930C-D258AD9742AF}" presName="Name64" presStyleLbl="parChTrans1D2" presStyleIdx="1" presStyleCnt="5"/>
      <dgm:spPr/>
      <dgm:t>
        <a:bodyPr/>
        <a:lstStyle/>
        <a:p>
          <a:endParaRPr lang="zh-CN" altLang="en-US"/>
        </a:p>
      </dgm:t>
    </dgm:pt>
    <dgm:pt modelId="{F5FF2683-A9CD-674E-91DC-FAF085444FF7}" type="pres">
      <dgm:prSet presAssocID="{EA396543-E6FB-B047-BE99-A0A7E665E229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EFF929A3-2B5E-8C41-9EC2-B3545D9C248D}" type="pres">
      <dgm:prSet presAssocID="{EA396543-E6FB-B047-BE99-A0A7E665E229}" presName="rootComposite" presStyleCnt="0"/>
      <dgm:spPr/>
      <dgm:t>
        <a:bodyPr/>
        <a:lstStyle/>
        <a:p>
          <a:endParaRPr lang="zh-CN" altLang="en-US"/>
        </a:p>
      </dgm:t>
    </dgm:pt>
    <dgm:pt modelId="{118815A6-C614-D649-82F5-CF4E0670DA05}" type="pres">
      <dgm:prSet presAssocID="{EA396543-E6FB-B047-BE99-A0A7E665E229}" presName="rootText" presStyleLbl="node2" presStyleIdx="1" presStyleCnt="5" custScaleX="388769" custScaleY="236099" custLinFactNeighborX="-51037" custLinFactNeighborY="936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1B7043A-2F72-1F48-A30B-E96FF118A6F5}" type="pres">
      <dgm:prSet presAssocID="{EA396543-E6FB-B047-BE99-A0A7E665E229}" presName="rootConnector" presStyleLbl="node2" presStyleIdx="1" presStyleCnt="5"/>
      <dgm:spPr/>
      <dgm:t>
        <a:bodyPr/>
        <a:lstStyle/>
        <a:p>
          <a:endParaRPr lang="zh-CN" altLang="en-US"/>
        </a:p>
      </dgm:t>
    </dgm:pt>
    <dgm:pt modelId="{A58C16FA-6368-B14C-A303-0D4B10A9E92E}" type="pres">
      <dgm:prSet presAssocID="{EA396543-E6FB-B047-BE99-A0A7E665E229}" presName="hierChild4" presStyleCnt="0"/>
      <dgm:spPr/>
      <dgm:t>
        <a:bodyPr/>
        <a:lstStyle/>
        <a:p>
          <a:endParaRPr lang="zh-CN" altLang="en-US"/>
        </a:p>
      </dgm:t>
    </dgm:pt>
    <dgm:pt modelId="{7AA22D48-E88F-FC42-A5F8-948FE5889555}" type="pres">
      <dgm:prSet presAssocID="{FDE33FB0-4955-0A4A-B054-43C768A6F997}" presName="Name64" presStyleLbl="parChTrans1D3" presStyleIdx="4" presStyleCnt="18"/>
      <dgm:spPr/>
      <dgm:t>
        <a:bodyPr/>
        <a:lstStyle/>
        <a:p>
          <a:endParaRPr lang="zh-CN" altLang="en-US"/>
        </a:p>
      </dgm:t>
    </dgm:pt>
    <dgm:pt modelId="{E1DC63A3-D89D-424A-826B-F027E058CFD0}" type="pres">
      <dgm:prSet presAssocID="{8514807E-057A-5A46-B3B2-2F7647BA4F56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E76A204E-99A4-6743-B708-972CAB236A4A}" type="pres">
      <dgm:prSet presAssocID="{8514807E-057A-5A46-B3B2-2F7647BA4F56}" presName="rootComposite" presStyleCnt="0"/>
      <dgm:spPr/>
      <dgm:t>
        <a:bodyPr/>
        <a:lstStyle/>
        <a:p>
          <a:endParaRPr lang="zh-CN" altLang="en-US"/>
        </a:p>
      </dgm:t>
    </dgm:pt>
    <dgm:pt modelId="{0C0B9BCF-F78F-4A4B-A5C9-A2C640EF0A63}" type="pres">
      <dgm:prSet presAssocID="{8514807E-057A-5A46-B3B2-2F7647BA4F56}" presName="rootText" presStyleLbl="node3" presStyleIdx="4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55AC5B9-5DCA-E842-A68D-00A822F71501}" type="pres">
      <dgm:prSet presAssocID="{8514807E-057A-5A46-B3B2-2F7647BA4F56}" presName="rootConnector" presStyleLbl="node3" presStyleIdx="4" presStyleCnt="18"/>
      <dgm:spPr/>
      <dgm:t>
        <a:bodyPr/>
        <a:lstStyle/>
        <a:p>
          <a:endParaRPr lang="zh-CN" altLang="en-US"/>
        </a:p>
      </dgm:t>
    </dgm:pt>
    <dgm:pt modelId="{C5BD6EAB-EFED-7C4A-B46F-AFF56E951B27}" type="pres">
      <dgm:prSet presAssocID="{8514807E-057A-5A46-B3B2-2F7647BA4F56}" presName="hierChild4" presStyleCnt="0"/>
      <dgm:spPr/>
      <dgm:t>
        <a:bodyPr/>
        <a:lstStyle/>
        <a:p>
          <a:endParaRPr lang="zh-CN" altLang="en-US"/>
        </a:p>
      </dgm:t>
    </dgm:pt>
    <dgm:pt modelId="{CD6264CF-3DA1-BB4F-B331-DCC6A67A0100}" type="pres">
      <dgm:prSet presAssocID="{8514807E-057A-5A46-B3B2-2F7647BA4F56}" presName="hierChild5" presStyleCnt="0"/>
      <dgm:spPr/>
      <dgm:t>
        <a:bodyPr/>
        <a:lstStyle/>
        <a:p>
          <a:endParaRPr lang="zh-CN" altLang="en-US"/>
        </a:p>
      </dgm:t>
    </dgm:pt>
    <dgm:pt modelId="{21D2EA63-CE59-4345-9039-6E2B07622896}" type="pres">
      <dgm:prSet presAssocID="{18006D0B-462E-9C41-822F-EE3CC9B54104}" presName="Name64" presStyleLbl="parChTrans1D3" presStyleIdx="5" presStyleCnt="18"/>
      <dgm:spPr/>
      <dgm:t>
        <a:bodyPr/>
        <a:lstStyle/>
        <a:p>
          <a:endParaRPr lang="zh-CN" altLang="en-US"/>
        </a:p>
      </dgm:t>
    </dgm:pt>
    <dgm:pt modelId="{D790A928-2543-9A4F-BE8D-A94EC1AF89E9}" type="pres">
      <dgm:prSet presAssocID="{AE8EE06C-502B-5E4B-A065-82DE4A74F625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C50CF4DA-5D6C-5346-A7E3-0A41C69D7805}" type="pres">
      <dgm:prSet presAssocID="{AE8EE06C-502B-5E4B-A065-82DE4A74F625}" presName="rootComposite" presStyleCnt="0"/>
      <dgm:spPr/>
      <dgm:t>
        <a:bodyPr/>
        <a:lstStyle/>
        <a:p>
          <a:endParaRPr lang="zh-CN" altLang="en-US"/>
        </a:p>
      </dgm:t>
    </dgm:pt>
    <dgm:pt modelId="{51F529BB-6668-DE4C-9CE5-22DA154ED4C0}" type="pres">
      <dgm:prSet presAssocID="{AE8EE06C-502B-5E4B-A065-82DE4A74F625}" presName="rootText" presStyleLbl="node3" presStyleIdx="5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B99842D-E365-3D42-890C-A34388567837}" type="pres">
      <dgm:prSet presAssocID="{AE8EE06C-502B-5E4B-A065-82DE4A74F625}" presName="rootConnector" presStyleLbl="node3" presStyleIdx="5" presStyleCnt="18"/>
      <dgm:spPr/>
      <dgm:t>
        <a:bodyPr/>
        <a:lstStyle/>
        <a:p>
          <a:endParaRPr lang="zh-CN" altLang="en-US"/>
        </a:p>
      </dgm:t>
    </dgm:pt>
    <dgm:pt modelId="{8CCF7851-7CA0-D248-A384-AC1F862291AF}" type="pres">
      <dgm:prSet presAssocID="{AE8EE06C-502B-5E4B-A065-82DE4A74F625}" presName="hierChild4" presStyleCnt="0"/>
      <dgm:spPr/>
      <dgm:t>
        <a:bodyPr/>
        <a:lstStyle/>
        <a:p>
          <a:endParaRPr lang="zh-CN" altLang="en-US"/>
        </a:p>
      </dgm:t>
    </dgm:pt>
    <dgm:pt modelId="{AD2060D9-1C94-A345-BA9A-478CF445A36A}" type="pres">
      <dgm:prSet presAssocID="{AE8EE06C-502B-5E4B-A065-82DE4A74F625}" presName="hierChild5" presStyleCnt="0"/>
      <dgm:spPr/>
      <dgm:t>
        <a:bodyPr/>
        <a:lstStyle/>
        <a:p>
          <a:endParaRPr lang="zh-CN" altLang="en-US"/>
        </a:p>
      </dgm:t>
    </dgm:pt>
    <dgm:pt modelId="{44C90681-9847-9248-A70E-F0893EB50EF1}" type="pres">
      <dgm:prSet presAssocID="{A4664377-EA78-7F49-9DD3-89BC1B9A3535}" presName="Name64" presStyleLbl="parChTrans1D3" presStyleIdx="6" presStyleCnt="18"/>
      <dgm:spPr/>
      <dgm:t>
        <a:bodyPr/>
        <a:lstStyle/>
        <a:p>
          <a:endParaRPr lang="zh-CN" altLang="en-US"/>
        </a:p>
      </dgm:t>
    </dgm:pt>
    <dgm:pt modelId="{27702AC9-C33B-8F46-AE30-5AD8F2D9FE06}" type="pres">
      <dgm:prSet presAssocID="{F010527B-29A0-704B-94BC-71A6A3ABAC39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ECB406B1-0295-5C45-8D57-A77CA7588C4A}" type="pres">
      <dgm:prSet presAssocID="{F010527B-29A0-704B-94BC-71A6A3ABAC39}" presName="rootComposite" presStyleCnt="0"/>
      <dgm:spPr/>
      <dgm:t>
        <a:bodyPr/>
        <a:lstStyle/>
        <a:p>
          <a:endParaRPr lang="zh-CN" altLang="en-US"/>
        </a:p>
      </dgm:t>
    </dgm:pt>
    <dgm:pt modelId="{8AE68FF3-1002-E14A-9018-BF2AE8ABCD8E}" type="pres">
      <dgm:prSet presAssocID="{F010527B-29A0-704B-94BC-71A6A3ABAC39}" presName="rootText" presStyleLbl="node3" presStyleIdx="6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0695FAF-FC8B-7A4F-B4FE-FF4D60792073}" type="pres">
      <dgm:prSet presAssocID="{F010527B-29A0-704B-94BC-71A6A3ABAC39}" presName="rootConnector" presStyleLbl="node3" presStyleIdx="6" presStyleCnt="18"/>
      <dgm:spPr/>
      <dgm:t>
        <a:bodyPr/>
        <a:lstStyle/>
        <a:p>
          <a:endParaRPr lang="zh-CN" altLang="en-US"/>
        </a:p>
      </dgm:t>
    </dgm:pt>
    <dgm:pt modelId="{234982AF-C2A6-564F-B2CC-DF104145FE12}" type="pres">
      <dgm:prSet presAssocID="{F010527B-29A0-704B-94BC-71A6A3ABAC39}" presName="hierChild4" presStyleCnt="0"/>
      <dgm:spPr/>
      <dgm:t>
        <a:bodyPr/>
        <a:lstStyle/>
        <a:p>
          <a:endParaRPr lang="zh-CN" altLang="en-US"/>
        </a:p>
      </dgm:t>
    </dgm:pt>
    <dgm:pt modelId="{F2FFFFC8-C136-B74B-A12F-1AB4B7B01853}" type="pres">
      <dgm:prSet presAssocID="{F010527B-29A0-704B-94BC-71A6A3ABAC39}" presName="hierChild5" presStyleCnt="0"/>
      <dgm:spPr/>
      <dgm:t>
        <a:bodyPr/>
        <a:lstStyle/>
        <a:p>
          <a:endParaRPr lang="zh-CN" altLang="en-US"/>
        </a:p>
      </dgm:t>
    </dgm:pt>
    <dgm:pt modelId="{D6B0D12B-2BA8-2847-AA5B-33437CF1FA5D}" type="pres">
      <dgm:prSet presAssocID="{485520A6-8A53-2F4F-A1A4-F6397CD72C9F}" presName="Name64" presStyleLbl="parChTrans1D3" presStyleIdx="7" presStyleCnt="18"/>
      <dgm:spPr/>
      <dgm:t>
        <a:bodyPr/>
        <a:lstStyle/>
        <a:p>
          <a:endParaRPr lang="zh-CN" altLang="en-US"/>
        </a:p>
      </dgm:t>
    </dgm:pt>
    <dgm:pt modelId="{A3A4EC8C-E255-FB41-AC54-EF061E83ED83}" type="pres">
      <dgm:prSet presAssocID="{75C10E79-6A86-734F-A355-403109FEBD36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CB8EA8C4-C5B5-ED4A-BAF3-9C4F3CD802F4}" type="pres">
      <dgm:prSet presAssocID="{75C10E79-6A86-734F-A355-403109FEBD36}" presName="rootComposite" presStyleCnt="0"/>
      <dgm:spPr/>
      <dgm:t>
        <a:bodyPr/>
        <a:lstStyle/>
        <a:p>
          <a:endParaRPr lang="zh-CN" altLang="en-US"/>
        </a:p>
      </dgm:t>
    </dgm:pt>
    <dgm:pt modelId="{9ADB1E6D-16F6-9A4D-A163-304882D361AF}" type="pres">
      <dgm:prSet presAssocID="{75C10E79-6A86-734F-A355-403109FEBD36}" presName="rootText" presStyleLbl="node3" presStyleIdx="7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13416AD-7D71-2444-897E-AC76B4DE0387}" type="pres">
      <dgm:prSet presAssocID="{75C10E79-6A86-734F-A355-403109FEBD36}" presName="rootConnector" presStyleLbl="node3" presStyleIdx="7" presStyleCnt="18"/>
      <dgm:spPr/>
      <dgm:t>
        <a:bodyPr/>
        <a:lstStyle/>
        <a:p>
          <a:endParaRPr lang="zh-CN" altLang="en-US"/>
        </a:p>
      </dgm:t>
    </dgm:pt>
    <dgm:pt modelId="{B6CEE6A8-08C8-614E-AF7F-A4A919D96FB2}" type="pres">
      <dgm:prSet presAssocID="{75C10E79-6A86-734F-A355-403109FEBD36}" presName="hierChild4" presStyleCnt="0"/>
      <dgm:spPr/>
      <dgm:t>
        <a:bodyPr/>
        <a:lstStyle/>
        <a:p>
          <a:endParaRPr lang="zh-CN" altLang="en-US"/>
        </a:p>
      </dgm:t>
    </dgm:pt>
    <dgm:pt modelId="{F7EF41BE-E661-1149-BC88-C2E7971958B7}" type="pres">
      <dgm:prSet presAssocID="{75C10E79-6A86-734F-A355-403109FEBD36}" presName="hierChild5" presStyleCnt="0"/>
      <dgm:spPr/>
      <dgm:t>
        <a:bodyPr/>
        <a:lstStyle/>
        <a:p>
          <a:endParaRPr lang="zh-CN" altLang="en-US"/>
        </a:p>
      </dgm:t>
    </dgm:pt>
    <dgm:pt modelId="{A5E65665-7444-684E-B659-8C2638C99D4C}" type="pres">
      <dgm:prSet presAssocID="{EA396543-E6FB-B047-BE99-A0A7E665E229}" presName="hierChild5" presStyleCnt="0"/>
      <dgm:spPr/>
      <dgm:t>
        <a:bodyPr/>
        <a:lstStyle/>
        <a:p>
          <a:endParaRPr lang="zh-CN" altLang="en-US"/>
        </a:p>
      </dgm:t>
    </dgm:pt>
    <dgm:pt modelId="{4BA1FFB4-335B-974B-A313-F4DED9CF30A0}" type="pres">
      <dgm:prSet presAssocID="{5325D05D-A886-7143-9C7C-4824C71B037F}" presName="Name64" presStyleLbl="parChTrans1D2" presStyleIdx="2" presStyleCnt="5"/>
      <dgm:spPr/>
      <dgm:t>
        <a:bodyPr/>
        <a:lstStyle/>
        <a:p>
          <a:endParaRPr lang="zh-CN" altLang="en-US"/>
        </a:p>
      </dgm:t>
    </dgm:pt>
    <dgm:pt modelId="{0961F4F4-96AC-ED4E-A175-D9473784E0D0}" type="pres">
      <dgm:prSet presAssocID="{15F4D226-0C10-0B4B-AC8A-0FAEB60EB85F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114A9101-259F-E646-B353-8BF2778D665E}" type="pres">
      <dgm:prSet presAssocID="{15F4D226-0C10-0B4B-AC8A-0FAEB60EB85F}" presName="rootComposite" presStyleCnt="0"/>
      <dgm:spPr/>
      <dgm:t>
        <a:bodyPr/>
        <a:lstStyle/>
        <a:p>
          <a:endParaRPr lang="zh-CN" altLang="en-US"/>
        </a:p>
      </dgm:t>
    </dgm:pt>
    <dgm:pt modelId="{A0F787BE-1856-CE42-965E-889676F569B4}" type="pres">
      <dgm:prSet presAssocID="{15F4D226-0C10-0B4B-AC8A-0FAEB60EB85F}" presName="rootText" presStyleLbl="node2" presStyleIdx="2" presStyleCnt="5" custScaleX="388769" custScaleY="236099" custLinFactNeighborX="-51037" custLinFactNeighborY="936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8D91281-3F95-2440-B684-3AFBC130BD28}" type="pres">
      <dgm:prSet presAssocID="{15F4D226-0C10-0B4B-AC8A-0FAEB60EB85F}" presName="rootConnector" presStyleLbl="node2" presStyleIdx="2" presStyleCnt="5"/>
      <dgm:spPr/>
      <dgm:t>
        <a:bodyPr/>
        <a:lstStyle/>
        <a:p>
          <a:endParaRPr lang="zh-CN" altLang="en-US"/>
        </a:p>
      </dgm:t>
    </dgm:pt>
    <dgm:pt modelId="{3CC2B2D1-B464-4447-816E-F2B1D806E3C2}" type="pres">
      <dgm:prSet presAssocID="{15F4D226-0C10-0B4B-AC8A-0FAEB60EB85F}" presName="hierChild4" presStyleCnt="0"/>
      <dgm:spPr/>
      <dgm:t>
        <a:bodyPr/>
        <a:lstStyle/>
        <a:p>
          <a:endParaRPr lang="zh-CN" altLang="en-US"/>
        </a:p>
      </dgm:t>
    </dgm:pt>
    <dgm:pt modelId="{D179C4C1-D91C-684E-8D1C-D86E6F84B831}" type="pres">
      <dgm:prSet presAssocID="{D7B9D86C-C5D7-3742-8854-1A06C87A061F}" presName="Name64" presStyleLbl="parChTrans1D3" presStyleIdx="8" presStyleCnt="18"/>
      <dgm:spPr/>
      <dgm:t>
        <a:bodyPr/>
        <a:lstStyle/>
        <a:p>
          <a:endParaRPr lang="zh-CN" altLang="en-US"/>
        </a:p>
      </dgm:t>
    </dgm:pt>
    <dgm:pt modelId="{57447703-0582-7C44-AF10-459D9DE22D99}" type="pres">
      <dgm:prSet presAssocID="{B13CE5CC-8B5D-9843-9D73-5AA832A70242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10ABD4B6-2233-8242-875B-1559DB458F2D}" type="pres">
      <dgm:prSet presAssocID="{B13CE5CC-8B5D-9843-9D73-5AA832A70242}" presName="rootComposite" presStyleCnt="0"/>
      <dgm:spPr/>
      <dgm:t>
        <a:bodyPr/>
        <a:lstStyle/>
        <a:p>
          <a:endParaRPr lang="zh-CN" altLang="en-US"/>
        </a:p>
      </dgm:t>
    </dgm:pt>
    <dgm:pt modelId="{C6579A7A-8316-B543-BAFF-24C944BFED75}" type="pres">
      <dgm:prSet presAssocID="{B13CE5CC-8B5D-9843-9D73-5AA832A70242}" presName="rootText" presStyleLbl="node3" presStyleIdx="8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78F17DB-62DA-7C41-B880-8459D4372B47}" type="pres">
      <dgm:prSet presAssocID="{B13CE5CC-8B5D-9843-9D73-5AA832A70242}" presName="rootConnector" presStyleLbl="node3" presStyleIdx="8" presStyleCnt="18"/>
      <dgm:spPr/>
      <dgm:t>
        <a:bodyPr/>
        <a:lstStyle/>
        <a:p>
          <a:endParaRPr lang="zh-CN" altLang="en-US"/>
        </a:p>
      </dgm:t>
    </dgm:pt>
    <dgm:pt modelId="{776B4C73-C31E-5346-AAD8-7DF9517241FE}" type="pres">
      <dgm:prSet presAssocID="{B13CE5CC-8B5D-9843-9D73-5AA832A70242}" presName="hierChild4" presStyleCnt="0"/>
      <dgm:spPr/>
      <dgm:t>
        <a:bodyPr/>
        <a:lstStyle/>
        <a:p>
          <a:endParaRPr lang="zh-CN" altLang="en-US"/>
        </a:p>
      </dgm:t>
    </dgm:pt>
    <dgm:pt modelId="{7AC2CB60-89A1-A143-8E8B-EA34376FA11B}" type="pres">
      <dgm:prSet presAssocID="{B13CE5CC-8B5D-9843-9D73-5AA832A70242}" presName="hierChild5" presStyleCnt="0"/>
      <dgm:spPr/>
      <dgm:t>
        <a:bodyPr/>
        <a:lstStyle/>
        <a:p>
          <a:endParaRPr lang="zh-CN" altLang="en-US"/>
        </a:p>
      </dgm:t>
    </dgm:pt>
    <dgm:pt modelId="{A41965E4-B49A-F346-81E5-896ED4711273}" type="pres">
      <dgm:prSet presAssocID="{FAC973E8-5D48-1844-9055-FE93DF7C8CDD}" presName="Name64" presStyleLbl="parChTrans1D3" presStyleIdx="9" presStyleCnt="18"/>
      <dgm:spPr/>
      <dgm:t>
        <a:bodyPr/>
        <a:lstStyle/>
        <a:p>
          <a:endParaRPr lang="zh-CN" altLang="en-US"/>
        </a:p>
      </dgm:t>
    </dgm:pt>
    <dgm:pt modelId="{386DA5EA-F8D6-4943-9737-23F0434CE8C6}" type="pres">
      <dgm:prSet presAssocID="{1F97FC53-8FEC-2143-9317-9D5035235348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6082F9F1-0A18-C64C-B6D6-479A06B07C35}" type="pres">
      <dgm:prSet presAssocID="{1F97FC53-8FEC-2143-9317-9D5035235348}" presName="rootComposite" presStyleCnt="0"/>
      <dgm:spPr/>
      <dgm:t>
        <a:bodyPr/>
        <a:lstStyle/>
        <a:p>
          <a:endParaRPr lang="zh-CN" altLang="en-US"/>
        </a:p>
      </dgm:t>
    </dgm:pt>
    <dgm:pt modelId="{7888AE73-FE5B-A44F-9C33-E8A93156C9D3}" type="pres">
      <dgm:prSet presAssocID="{1F97FC53-8FEC-2143-9317-9D5035235348}" presName="rootText" presStyleLbl="node3" presStyleIdx="9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5587AE4-1936-6147-A8AB-10049650F934}" type="pres">
      <dgm:prSet presAssocID="{1F97FC53-8FEC-2143-9317-9D5035235348}" presName="rootConnector" presStyleLbl="node3" presStyleIdx="9" presStyleCnt="18"/>
      <dgm:spPr/>
      <dgm:t>
        <a:bodyPr/>
        <a:lstStyle/>
        <a:p>
          <a:endParaRPr lang="zh-CN" altLang="en-US"/>
        </a:p>
      </dgm:t>
    </dgm:pt>
    <dgm:pt modelId="{71B6822B-F833-5446-A9AD-87CC60D79509}" type="pres">
      <dgm:prSet presAssocID="{1F97FC53-8FEC-2143-9317-9D5035235348}" presName="hierChild4" presStyleCnt="0"/>
      <dgm:spPr/>
      <dgm:t>
        <a:bodyPr/>
        <a:lstStyle/>
        <a:p>
          <a:endParaRPr lang="zh-CN" altLang="en-US"/>
        </a:p>
      </dgm:t>
    </dgm:pt>
    <dgm:pt modelId="{894EE2D8-7518-ED45-81CF-8AA258E1F907}" type="pres">
      <dgm:prSet presAssocID="{1F97FC53-8FEC-2143-9317-9D5035235348}" presName="hierChild5" presStyleCnt="0"/>
      <dgm:spPr/>
      <dgm:t>
        <a:bodyPr/>
        <a:lstStyle/>
        <a:p>
          <a:endParaRPr lang="zh-CN" altLang="en-US"/>
        </a:p>
      </dgm:t>
    </dgm:pt>
    <dgm:pt modelId="{06D3F159-8066-D043-8867-948C433670E1}" type="pres">
      <dgm:prSet presAssocID="{F43C2861-F8BE-8F4E-8E02-EBA7C5034246}" presName="Name64" presStyleLbl="parChTrans1D3" presStyleIdx="10" presStyleCnt="18"/>
      <dgm:spPr/>
      <dgm:t>
        <a:bodyPr/>
        <a:lstStyle/>
        <a:p>
          <a:endParaRPr lang="zh-CN" altLang="en-US"/>
        </a:p>
      </dgm:t>
    </dgm:pt>
    <dgm:pt modelId="{62C89AFB-2A83-F346-82C1-A3DED53C51FD}" type="pres">
      <dgm:prSet presAssocID="{33576752-DE1D-324E-9BEB-6FFD54AB124D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7E7F3C45-05FB-A44F-9CD8-6F7E5E104CDD}" type="pres">
      <dgm:prSet presAssocID="{33576752-DE1D-324E-9BEB-6FFD54AB124D}" presName="rootComposite" presStyleCnt="0"/>
      <dgm:spPr/>
      <dgm:t>
        <a:bodyPr/>
        <a:lstStyle/>
        <a:p>
          <a:endParaRPr lang="zh-CN" altLang="en-US"/>
        </a:p>
      </dgm:t>
    </dgm:pt>
    <dgm:pt modelId="{F0C07129-1C01-2543-8918-94CDAB846A11}" type="pres">
      <dgm:prSet presAssocID="{33576752-DE1D-324E-9BEB-6FFD54AB124D}" presName="rootText" presStyleLbl="node3" presStyleIdx="10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7C00650-4D90-D64E-82C8-867EF787B943}" type="pres">
      <dgm:prSet presAssocID="{33576752-DE1D-324E-9BEB-6FFD54AB124D}" presName="rootConnector" presStyleLbl="node3" presStyleIdx="10" presStyleCnt="18"/>
      <dgm:spPr/>
      <dgm:t>
        <a:bodyPr/>
        <a:lstStyle/>
        <a:p>
          <a:endParaRPr lang="zh-CN" altLang="en-US"/>
        </a:p>
      </dgm:t>
    </dgm:pt>
    <dgm:pt modelId="{011C3D68-D3B2-D34C-B788-38CEC9275D90}" type="pres">
      <dgm:prSet presAssocID="{33576752-DE1D-324E-9BEB-6FFD54AB124D}" presName="hierChild4" presStyleCnt="0"/>
      <dgm:spPr/>
      <dgm:t>
        <a:bodyPr/>
        <a:lstStyle/>
        <a:p>
          <a:endParaRPr lang="zh-CN" altLang="en-US"/>
        </a:p>
      </dgm:t>
    </dgm:pt>
    <dgm:pt modelId="{E13EF667-C24A-2B42-A490-5CA92A0F561A}" type="pres">
      <dgm:prSet presAssocID="{33576752-DE1D-324E-9BEB-6FFD54AB124D}" presName="hierChild5" presStyleCnt="0"/>
      <dgm:spPr/>
      <dgm:t>
        <a:bodyPr/>
        <a:lstStyle/>
        <a:p>
          <a:endParaRPr lang="zh-CN" altLang="en-US"/>
        </a:p>
      </dgm:t>
    </dgm:pt>
    <dgm:pt modelId="{E292D20E-6DC8-C148-A87A-A894CC236F06}" type="pres">
      <dgm:prSet presAssocID="{E654D692-6A0E-3B4C-8F30-E2AF95A957C6}" presName="Name64" presStyleLbl="parChTrans1D3" presStyleIdx="11" presStyleCnt="18"/>
      <dgm:spPr/>
      <dgm:t>
        <a:bodyPr/>
        <a:lstStyle/>
        <a:p>
          <a:endParaRPr lang="zh-CN" altLang="en-US"/>
        </a:p>
      </dgm:t>
    </dgm:pt>
    <dgm:pt modelId="{FEB02A31-8744-214D-B2A6-D02FD93286EE}" type="pres">
      <dgm:prSet presAssocID="{74D141D4-904A-2248-BF02-55EAF11CF1FE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96A4B89F-A335-9A48-A505-F9E3B636DD7C}" type="pres">
      <dgm:prSet presAssocID="{74D141D4-904A-2248-BF02-55EAF11CF1FE}" presName="rootComposite" presStyleCnt="0"/>
      <dgm:spPr/>
      <dgm:t>
        <a:bodyPr/>
        <a:lstStyle/>
        <a:p>
          <a:endParaRPr lang="zh-CN" altLang="en-US"/>
        </a:p>
      </dgm:t>
    </dgm:pt>
    <dgm:pt modelId="{AB47B93F-B55E-8C4F-8248-DB0B6701CB5D}" type="pres">
      <dgm:prSet presAssocID="{74D141D4-904A-2248-BF02-55EAF11CF1FE}" presName="rootText" presStyleLbl="node3" presStyleIdx="11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EF46C7E-6FE2-9C46-AAF6-753316FCADDE}" type="pres">
      <dgm:prSet presAssocID="{74D141D4-904A-2248-BF02-55EAF11CF1FE}" presName="rootConnector" presStyleLbl="node3" presStyleIdx="11" presStyleCnt="18"/>
      <dgm:spPr/>
      <dgm:t>
        <a:bodyPr/>
        <a:lstStyle/>
        <a:p>
          <a:endParaRPr lang="zh-CN" altLang="en-US"/>
        </a:p>
      </dgm:t>
    </dgm:pt>
    <dgm:pt modelId="{CC1226FB-D26A-EA4A-85D0-BEBB40ABDDFD}" type="pres">
      <dgm:prSet presAssocID="{74D141D4-904A-2248-BF02-55EAF11CF1FE}" presName="hierChild4" presStyleCnt="0"/>
      <dgm:spPr/>
      <dgm:t>
        <a:bodyPr/>
        <a:lstStyle/>
        <a:p>
          <a:endParaRPr lang="zh-CN" altLang="en-US"/>
        </a:p>
      </dgm:t>
    </dgm:pt>
    <dgm:pt modelId="{DF523DD4-D099-E64F-BD37-878AC1269FFB}" type="pres">
      <dgm:prSet presAssocID="{74D141D4-904A-2248-BF02-55EAF11CF1FE}" presName="hierChild5" presStyleCnt="0"/>
      <dgm:spPr/>
      <dgm:t>
        <a:bodyPr/>
        <a:lstStyle/>
        <a:p>
          <a:endParaRPr lang="zh-CN" altLang="en-US"/>
        </a:p>
      </dgm:t>
    </dgm:pt>
    <dgm:pt modelId="{35FD62A3-051A-6545-90A9-E9C984AC6CA2}" type="pres">
      <dgm:prSet presAssocID="{15F4D226-0C10-0B4B-AC8A-0FAEB60EB85F}" presName="hierChild5" presStyleCnt="0"/>
      <dgm:spPr/>
      <dgm:t>
        <a:bodyPr/>
        <a:lstStyle/>
        <a:p>
          <a:endParaRPr lang="zh-CN" altLang="en-US"/>
        </a:p>
      </dgm:t>
    </dgm:pt>
    <dgm:pt modelId="{101507C5-0D0A-5B48-B26D-1D2A6068F6BB}" type="pres">
      <dgm:prSet presAssocID="{D81D9DB1-B644-9E45-A0AD-11BE5D157D00}" presName="Name64" presStyleLbl="parChTrans1D2" presStyleIdx="3" presStyleCnt="5"/>
      <dgm:spPr/>
      <dgm:t>
        <a:bodyPr/>
        <a:lstStyle/>
        <a:p>
          <a:endParaRPr lang="zh-CN" altLang="en-US"/>
        </a:p>
      </dgm:t>
    </dgm:pt>
    <dgm:pt modelId="{26314321-9899-1D4D-A854-39E5EA9F6FC7}" type="pres">
      <dgm:prSet presAssocID="{FD590185-71C7-C341-AF1E-DCE0BBC4ADBF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0E918E02-CC46-6443-A4AE-670297755328}" type="pres">
      <dgm:prSet presAssocID="{FD590185-71C7-C341-AF1E-DCE0BBC4ADBF}" presName="rootComposite" presStyleCnt="0"/>
      <dgm:spPr/>
      <dgm:t>
        <a:bodyPr/>
        <a:lstStyle/>
        <a:p>
          <a:endParaRPr lang="zh-CN" altLang="en-US"/>
        </a:p>
      </dgm:t>
    </dgm:pt>
    <dgm:pt modelId="{800D453A-FF69-5E4A-8EE9-813DB84C6434}" type="pres">
      <dgm:prSet presAssocID="{FD590185-71C7-C341-AF1E-DCE0BBC4ADBF}" presName="rootText" presStyleLbl="node2" presStyleIdx="3" presStyleCnt="5" custScaleX="388769" custScaleY="236099" custLinFactNeighborX="-51037" custLinFactNeighborY="936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CBF27A2-5B35-1546-B321-884CCD293B6C}" type="pres">
      <dgm:prSet presAssocID="{FD590185-71C7-C341-AF1E-DCE0BBC4ADBF}" presName="rootConnector" presStyleLbl="node2" presStyleIdx="3" presStyleCnt="5"/>
      <dgm:spPr/>
      <dgm:t>
        <a:bodyPr/>
        <a:lstStyle/>
        <a:p>
          <a:endParaRPr lang="zh-CN" altLang="en-US"/>
        </a:p>
      </dgm:t>
    </dgm:pt>
    <dgm:pt modelId="{174349C4-C6D4-6A42-8C81-CB9437858F7E}" type="pres">
      <dgm:prSet presAssocID="{FD590185-71C7-C341-AF1E-DCE0BBC4ADBF}" presName="hierChild4" presStyleCnt="0"/>
      <dgm:spPr/>
      <dgm:t>
        <a:bodyPr/>
        <a:lstStyle/>
        <a:p>
          <a:endParaRPr lang="zh-CN" altLang="en-US"/>
        </a:p>
      </dgm:t>
    </dgm:pt>
    <dgm:pt modelId="{DCA64BBE-9DCF-E146-9CA1-DD47D906B8A9}" type="pres">
      <dgm:prSet presAssocID="{D6DD801B-1EE8-064F-83EC-FEA5BEC95861}" presName="Name64" presStyleLbl="parChTrans1D3" presStyleIdx="12" presStyleCnt="18"/>
      <dgm:spPr/>
      <dgm:t>
        <a:bodyPr/>
        <a:lstStyle/>
        <a:p>
          <a:endParaRPr lang="zh-CN" altLang="en-US"/>
        </a:p>
      </dgm:t>
    </dgm:pt>
    <dgm:pt modelId="{48AE3475-C93D-F440-B539-086004D6BE5D}" type="pres">
      <dgm:prSet presAssocID="{5A8BC455-2A89-3949-B64A-798EDA180E68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1D98C73C-AAF2-CC44-9656-1DF678781F32}" type="pres">
      <dgm:prSet presAssocID="{5A8BC455-2A89-3949-B64A-798EDA180E68}" presName="rootComposite" presStyleCnt="0"/>
      <dgm:spPr/>
      <dgm:t>
        <a:bodyPr/>
        <a:lstStyle/>
        <a:p>
          <a:endParaRPr lang="zh-CN" altLang="en-US"/>
        </a:p>
      </dgm:t>
    </dgm:pt>
    <dgm:pt modelId="{D01BF562-02F0-B642-A642-EE9B319A1A2A}" type="pres">
      <dgm:prSet presAssocID="{5A8BC455-2A89-3949-B64A-798EDA180E68}" presName="rootText" presStyleLbl="node3" presStyleIdx="12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B5BBC03-EDDA-F446-817D-9C15D16EA2E6}" type="pres">
      <dgm:prSet presAssocID="{5A8BC455-2A89-3949-B64A-798EDA180E68}" presName="rootConnector" presStyleLbl="node3" presStyleIdx="12" presStyleCnt="18"/>
      <dgm:spPr/>
      <dgm:t>
        <a:bodyPr/>
        <a:lstStyle/>
        <a:p>
          <a:endParaRPr lang="zh-CN" altLang="en-US"/>
        </a:p>
      </dgm:t>
    </dgm:pt>
    <dgm:pt modelId="{2F4BDE47-40BC-BB48-983B-0F254EB93FA8}" type="pres">
      <dgm:prSet presAssocID="{5A8BC455-2A89-3949-B64A-798EDA180E68}" presName="hierChild4" presStyleCnt="0"/>
      <dgm:spPr/>
      <dgm:t>
        <a:bodyPr/>
        <a:lstStyle/>
        <a:p>
          <a:endParaRPr lang="zh-CN" altLang="en-US"/>
        </a:p>
      </dgm:t>
    </dgm:pt>
    <dgm:pt modelId="{DF663943-9555-4944-8148-F89463E45D11}" type="pres">
      <dgm:prSet presAssocID="{5A8BC455-2A89-3949-B64A-798EDA180E68}" presName="hierChild5" presStyleCnt="0"/>
      <dgm:spPr/>
      <dgm:t>
        <a:bodyPr/>
        <a:lstStyle/>
        <a:p>
          <a:endParaRPr lang="zh-CN" altLang="en-US"/>
        </a:p>
      </dgm:t>
    </dgm:pt>
    <dgm:pt modelId="{54E9AF2D-A62E-3B41-84D8-6FA7877BD523}" type="pres">
      <dgm:prSet presAssocID="{83ECE1A1-987C-A646-8632-F126D1F89D46}" presName="Name64" presStyleLbl="parChTrans1D3" presStyleIdx="13" presStyleCnt="18"/>
      <dgm:spPr/>
      <dgm:t>
        <a:bodyPr/>
        <a:lstStyle/>
        <a:p>
          <a:endParaRPr lang="zh-CN" altLang="en-US"/>
        </a:p>
      </dgm:t>
    </dgm:pt>
    <dgm:pt modelId="{A9718C9C-8A2E-804A-A8E1-00F640396074}" type="pres">
      <dgm:prSet presAssocID="{2BD88E66-8CFB-E94D-BFF1-0BEC3BDCF456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B60BDF34-6DE1-094C-838E-E25C87109EDA}" type="pres">
      <dgm:prSet presAssocID="{2BD88E66-8CFB-E94D-BFF1-0BEC3BDCF456}" presName="rootComposite" presStyleCnt="0"/>
      <dgm:spPr/>
      <dgm:t>
        <a:bodyPr/>
        <a:lstStyle/>
        <a:p>
          <a:endParaRPr lang="zh-CN" altLang="en-US"/>
        </a:p>
      </dgm:t>
    </dgm:pt>
    <dgm:pt modelId="{E5C83D62-E9C6-2A44-869A-E1A01006086A}" type="pres">
      <dgm:prSet presAssocID="{2BD88E66-8CFB-E94D-BFF1-0BEC3BDCF456}" presName="rootText" presStyleLbl="node3" presStyleIdx="13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7FBE5002-9F62-E847-9DAE-0C7A7E073780}" type="pres">
      <dgm:prSet presAssocID="{2BD88E66-8CFB-E94D-BFF1-0BEC3BDCF456}" presName="rootConnector" presStyleLbl="node3" presStyleIdx="13" presStyleCnt="18"/>
      <dgm:spPr/>
      <dgm:t>
        <a:bodyPr/>
        <a:lstStyle/>
        <a:p>
          <a:endParaRPr lang="zh-CN" altLang="en-US"/>
        </a:p>
      </dgm:t>
    </dgm:pt>
    <dgm:pt modelId="{5921745D-08CF-904D-A9DD-14D49C5FB7DE}" type="pres">
      <dgm:prSet presAssocID="{2BD88E66-8CFB-E94D-BFF1-0BEC3BDCF456}" presName="hierChild4" presStyleCnt="0"/>
      <dgm:spPr/>
      <dgm:t>
        <a:bodyPr/>
        <a:lstStyle/>
        <a:p>
          <a:endParaRPr lang="zh-CN" altLang="en-US"/>
        </a:p>
      </dgm:t>
    </dgm:pt>
    <dgm:pt modelId="{048F7F05-2770-EA41-B45A-869E596B1B33}" type="pres">
      <dgm:prSet presAssocID="{2BD88E66-8CFB-E94D-BFF1-0BEC3BDCF456}" presName="hierChild5" presStyleCnt="0"/>
      <dgm:spPr/>
      <dgm:t>
        <a:bodyPr/>
        <a:lstStyle/>
        <a:p>
          <a:endParaRPr lang="zh-CN" altLang="en-US"/>
        </a:p>
      </dgm:t>
    </dgm:pt>
    <dgm:pt modelId="{B386100D-2E86-C342-8BD0-60654086FA50}" type="pres">
      <dgm:prSet presAssocID="{B4DC76A4-3A96-C840-9B46-757E93DCA52C}" presName="Name64" presStyleLbl="parChTrans1D3" presStyleIdx="14" presStyleCnt="18"/>
      <dgm:spPr/>
      <dgm:t>
        <a:bodyPr/>
        <a:lstStyle/>
        <a:p>
          <a:endParaRPr lang="zh-CN" altLang="en-US"/>
        </a:p>
      </dgm:t>
    </dgm:pt>
    <dgm:pt modelId="{1C7D60EA-D6B2-1D44-967B-57638749DC84}" type="pres">
      <dgm:prSet presAssocID="{CC9B608A-EDD3-9547-9D7D-241CB9BD19F7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948F956A-6D71-D441-B605-ACC665274372}" type="pres">
      <dgm:prSet presAssocID="{CC9B608A-EDD3-9547-9D7D-241CB9BD19F7}" presName="rootComposite" presStyleCnt="0"/>
      <dgm:spPr/>
      <dgm:t>
        <a:bodyPr/>
        <a:lstStyle/>
        <a:p>
          <a:endParaRPr lang="zh-CN" altLang="en-US"/>
        </a:p>
      </dgm:t>
    </dgm:pt>
    <dgm:pt modelId="{7E441A51-8892-7B41-B846-CA77D5AF1256}" type="pres">
      <dgm:prSet presAssocID="{CC9B608A-EDD3-9547-9D7D-241CB9BD19F7}" presName="rootText" presStyleLbl="node3" presStyleIdx="14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5F92C9B-C67A-7F46-8EB7-CCEBA4207DC9}" type="pres">
      <dgm:prSet presAssocID="{CC9B608A-EDD3-9547-9D7D-241CB9BD19F7}" presName="rootConnector" presStyleLbl="node3" presStyleIdx="14" presStyleCnt="18"/>
      <dgm:spPr/>
      <dgm:t>
        <a:bodyPr/>
        <a:lstStyle/>
        <a:p>
          <a:endParaRPr lang="zh-CN" altLang="en-US"/>
        </a:p>
      </dgm:t>
    </dgm:pt>
    <dgm:pt modelId="{466227EB-8783-F244-97D3-108EF15187B3}" type="pres">
      <dgm:prSet presAssocID="{CC9B608A-EDD3-9547-9D7D-241CB9BD19F7}" presName="hierChild4" presStyleCnt="0"/>
      <dgm:spPr/>
      <dgm:t>
        <a:bodyPr/>
        <a:lstStyle/>
        <a:p>
          <a:endParaRPr lang="zh-CN" altLang="en-US"/>
        </a:p>
      </dgm:t>
    </dgm:pt>
    <dgm:pt modelId="{2E06A70A-52F0-C24B-8330-2341A5F5BF56}" type="pres">
      <dgm:prSet presAssocID="{CC9B608A-EDD3-9547-9D7D-241CB9BD19F7}" presName="hierChild5" presStyleCnt="0"/>
      <dgm:spPr/>
      <dgm:t>
        <a:bodyPr/>
        <a:lstStyle/>
        <a:p>
          <a:endParaRPr lang="zh-CN" altLang="en-US"/>
        </a:p>
      </dgm:t>
    </dgm:pt>
    <dgm:pt modelId="{D98CD2A4-C6D0-294B-9358-8DF6CAA8DDF4}" type="pres">
      <dgm:prSet presAssocID="{FD590185-71C7-C341-AF1E-DCE0BBC4ADBF}" presName="hierChild5" presStyleCnt="0"/>
      <dgm:spPr/>
      <dgm:t>
        <a:bodyPr/>
        <a:lstStyle/>
        <a:p>
          <a:endParaRPr lang="zh-CN" altLang="en-US"/>
        </a:p>
      </dgm:t>
    </dgm:pt>
    <dgm:pt modelId="{5568CDF6-C4E5-8640-9864-159BBACC64F0}" type="pres">
      <dgm:prSet presAssocID="{9A322DE6-947F-0A47-8450-236C7BAA1EBA}" presName="Name64" presStyleLbl="parChTrans1D2" presStyleIdx="4" presStyleCnt="5"/>
      <dgm:spPr/>
      <dgm:t>
        <a:bodyPr/>
        <a:lstStyle/>
        <a:p>
          <a:endParaRPr lang="zh-CN" altLang="en-US"/>
        </a:p>
      </dgm:t>
    </dgm:pt>
    <dgm:pt modelId="{8FD080B7-044B-064D-96DF-7D15C3F0AFF2}" type="pres">
      <dgm:prSet presAssocID="{011AE1D3-3A67-CD4E-9715-E257CF336B3B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B9F602E4-CEE2-AD44-B8D9-EDE593D1DBF4}" type="pres">
      <dgm:prSet presAssocID="{011AE1D3-3A67-CD4E-9715-E257CF336B3B}" presName="rootComposite" presStyleCnt="0"/>
      <dgm:spPr/>
      <dgm:t>
        <a:bodyPr/>
        <a:lstStyle/>
        <a:p>
          <a:endParaRPr lang="zh-CN" altLang="en-US"/>
        </a:p>
      </dgm:t>
    </dgm:pt>
    <dgm:pt modelId="{C4B0B037-E923-5844-AA19-8AF96D8CD6EC}" type="pres">
      <dgm:prSet presAssocID="{011AE1D3-3A67-CD4E-9715-E257CF336B3B}" presName="rootText" presStyleLbl="node2" presStyleIdx="4" presStyleCnt="5" custScaleX="388769" custScaleY="236099" custLinFactNeighborX="-51037" custLinFactNeighborY="936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7703ADB-D06C-CD4E-9474-B19CE0EE0989}" type="pres">
      <dgm:prSet presAssocID="{011AE1D3-3A67-CD4E-9715-E257CF336B3B}" presName="rootConnector" presStyleLbl="node2" presStyleIdx="4" presStyleCnt="5"/>
      <dgm:spPr/>
      <dgm:t>
        <a:bodyPr/>
        <a:lstStyle/>
        <a:p>
          <a:endParaRPr lang="zh-CN" altLang="en-US"/>
        </a:p>
      </dgm:t>
    </dgm:pt>
    <dgm:pt modelId="{FD9B46E2-908E-D142-B0A4-0865BF9F006E}" type="pres">
      <dgm:prSet presAssocID="{011AE1D3-3A67-CD4E-9715-E257CF336B3B}" presName="hierChild4" presStyleCnt="0"/>
      <dgm:spPr/>
      <dgm:t>
        <a:bodyPr/>
        <a:lstStyle/>
        <a:p>
          <a:endParaRPr lang="zh-CN" altLang="en-US"/>
        </a:p>
      </dgm:t>
    </dgm:pt>
    <dgm:pt modelId="{C073DE51-7CDD-D94A-B279-2E075EDF52D6}" type="pres">
      <dgm:prSet presAssocID="{C780E432-53A1-5D43-A05D-7952B923EF81}" presName="Name64" presStyleLbl="parChTrans1D3" presStyleIdx="15" presStyleCnt="18"/>
      <dgm:spPr/>
      <dgm:t>
        <a:bodyPr/>
        <a:lstStyle/>
        <a:p>
          <a:endParaRPr lang="zh-CN" altLang="en-US"/>
        </a:p>
      </dgm:t>
    </dgm:pt>
    <dgm:pt modelId="{F1F59121-D5C3-E04D-8EAA-CC2FA464B79D}" type="pres">
      <dgm:prSet presAssocID="{7FF0B2AA-CFB1-024E-B689-CF9C3C46B2D3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2FB5D65C-4395-404D-805A-4B68E96B6482}" type="pres">
      <dgm:prSet presAssocID="{7FF0B2AA-CFB1-024E-B689-CF9C3C46B2D3}" presName="rootComposite" presStyleCnt="0"/>
      <dgm:spPr/>
      <dgm:t>
        <a:bodyPr/>
        <a:lstStyle/>
        <a:p>
          <a:endParaRPr lang="zh-CN" altLang="en-US"/>
        </a:p>
      </dgm:t>
    </dgm:pt>
    <dgm:pt modelId="{F09B1A02-2929-924A-8BE4-C7593761700B}" type="pres">
      <dgm:prSet presAssocID="{7FF0B2AA-CFB1-024E-B689-CF9C3C46B2D3}" presName="rootText" presStyleLbl="node3" presStyleIdx="15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81462AA-793C-644C-A160-26087F80B5A6}" type="pres">
      <dgm:prSet presAssocID="{7FF0B2AA-CFB1-024E-B689-CF9C3C46B2D3}" presName="rootConnector" presStyleLbl="node3" presStyleIdx="15" presStyleCnt="18"/>
      <dgm:spPr/>
      <dgm:t>
        <a:bodyPr/>
        <a:lstStyle/>
        <a:p>
          <a:endParaRPr lang="zh-CN" altLang="en-US"/>
        </a:p>
      </dgm:t>
    </dgm:pt>
    <dgm:pt modelId="{8CCBBF70-0A78-944C-AB21-2229D853C2D2}" type="pres">
      <dgm:prSet presAssocID="{7FF0B2AA-CFB1-024E-B689-CF9C3C46B2D3}" presName="hierChild4" presStyleCnt="0"/>
      <dgm:spPr/>
      <dgm:t>
        <a:bodyPr/>
        <a:lstStyle/>
        <a:p>
          <a:endParaRPr lang="zh-CN" altLang="en-US"/>
        </a:p>
      </dgm:t>
    </dgm:pt>
    <dgm:pt modelId="{D1C57766-2FBF-8C4E-B6CD-54FD207B1028}" type="pres">
      <dgm:prSet presAssocID="{7FF0B2AA-CFB1-024E-B689-CF9C3C46B2D3}" presName="hierChild5" presStyleCnt="0"/>
      <dgm:spPr/>
      <dgm:t>
        <a:bodyPr/>
        <a:lstStyle/>
        <a:p>
          <a:endParaRPr lang="zh-CN" altLang="en-US"/>
        </a:p>
      </dgm:t>
    </dgm:pt>
    <dgm:pt modelId="{7B303401-47B9-F546-A6CF-5677A55BAE57}" type="pres">
      <dgm:prSet presAssocID="{AE3B538D-6CA4-0C4A-B9BE-8AE108618C35}" presName="Name64" presStyleLbl="parChTrans1D3" presStyleIdx="16" presStyleCnt="18"/>
      <dgm:spPr/>
      <dgm:t>
        <a:bodyPr/>
        <a:lstStyle/>
        <a:p>
          <a:endParaRPr lang="zh-CN" altLang="en-US"/>
        </a:p>
      </dgm:t>
    </dgm:pt>
    <dgm:pt modelId="{655FE666-773D-134C-AF40-D54E37449D24}" type="pres">
      <dgm:prSet presAssocID="{37B29F57-0DBA-494E-B44B-69BD3A72BF3F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698E42C1-6D7D-4944-8202-AAA71E89CA4A}" type="pres">
      <dgm:prSet presAssocID="{37B29F57-0DBA-494E-B44B-69BD3A72BF3F}" presName="rootComposite" presStyleCnt="0"/>
      <dgm:spPr/>
      <dgm:t>
        <a:bodyPr/>
        <a:lstStyle/>
        <a:p>
          <a:endParaRPr lang="zh-CN" altLang="en-US"/>
        </a:p>
      </dgm:t>
    </dgm:pt>
    <dgm:pt modelId="{5F0C3ECC-D67E-724B-89CD-77170EFD5A65}" type="pres">
      <dgm:prSet presAssocID="{37B29F57-0DBA-494E-B44B-69BD3A72BF3F}" presName="rootText" presStyleLbl="node3" presStyleIdx="16" presStyleCnt="18" custScaleX="616068" custScaleY="131437" custLinFactX="100000" custLinFactNeighborX="113018" custLinFactNeighborY="1411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C20043A-D8E6-EE40-A749-48A938A89034}" type="pres">
      <dgm:prSet presAssocID="{37B29F57-0DBA-494E-B44B-69BD3A72BF3F}" presName="rootConnector" presStyleLbl="node3" presStyleIdx="16" presStyleCnt="18"/>
      <dgm:spPr/>
      <dgm:t>
        <a:bodyPr/>
        <a:lstStyle/>
        <a:p>
          <a:endParaRPr lang="zh-CN" altLang="en-US"/>
        </a:p>
      </dgm:t>
    </dgm:pt>
    <dgm:pt modelId="{D9B87D17-770B-634C-95DD-E1A6907D5CC4}" type="pres">
      <dgm:prSet presAssocID="{37B29F57-0DBA-494E-B44B-69BD3A72BF3F}" presName="hierChild4" presStyleCnt="0"/>
      <dgm:spPr/>
      <dgm:t>
        <a:bodyPr/>
        <a:lstStyle/>
        <a:p>
          <a:endParaRPr lang="zh-CN" altLang="en-US"/>
        </a:p>
      </dgm:t>
    </dgm:pt>
    <dgm:pt modelId="{9FA9F039-6FCC-7B4A-9EFB-CCE917C695BA}" type="pres">
      <dgm:prSet presAssocID="{37B29F57-0DBA-494E-B44B-69BD3A72BF3F}" presName="hierChild5" presStyleCnt="0"/>
      <dgm:spPr/>
      <dgm:t>
        <a:bodyPr/>
        <a:lstStyle/>
        <a:p>
          <a:endParaRPr lang="zh-CN" altLang="en-US"/>
        </a:p>
      </dgm:t>
    </dgm:pt>
    <dgm:pt modelId="{33C6BF1E-D407-414E-B942-EE6E1D1998C9}" type="pres">
      <dgm:prSet presAssocID="{9ED50A6A-1D79-134C-83C5-57D95AA9498B}" presName="Name64" presStyleLbl="parChTrans1D3" presStyleIdx="17" presStyleCnt="18"/>
      <dgm:spPr/>
      <dgm:t>
        <a:bodyPr/>
        <a:lstStyle/>
        <a:p>
          <a:endParaRPr lang="zh-CN" altLang="en-US"/>
        </a:p>
      </dgm:t>
    </dgm:pt>
    <dgm:pt modelId="{B4E8B8F7-213B-E44C-A2BC-2CA3C193C709}" type="pres">
      <dgm:prSet presAssocID="{3BDB2175-AA01-074F-9C38-8F66EB87AD9A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22ED7C2F-D819-B744-8D85-0BC2F8BF7999}" type="pres">
      <dgm:prSet presAssocID="{3BDB2175-AA01-074F-9C38-8F66EB87AD9A}" presName="rootComposite" presStyleCnt="0"/>
      <dgm:spPr/>
      <dgm:t>
        <a:bodyPr/>
        <a:lstStyle/>
        <a:p>
          <a:endParaRPr lang="zh-CN" altLang="en-US"/>
        </a:p>
      </dgm:t>
    </dgm:pt>
    <dgm:pt modelId="{69CF9FF6-1BFE-F04F-AB0A-2CA4D533B6E5}" type="pres">
      <dgm:prSet presAssocID="{3BDB2175-AA01-074F-9C38-8F66EB87AD9A}" presName="rootText" presStyleLbl="node3" presStyleIdx="17" presStyleCnt="18" custScaleX="616068" custScaleY="131437" custLinFactX="100000" custLinFactNeighborX="113018" custLinFactNeighborY="153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E981D9E-CA06-8E4F-8210-07EF55BB7090}" type="pres">
      <dgm:prSet presAssocID="{3BDB2175-AA01-074F-9C38-8F66EB87AD9A}" presName="rootConnector" presStyleLbl="node3" presStyleIdx="17" presStyleCnt="18"/>
      <dgm:spPr/>
      <dgm:t>
        <a:bodyPr/>
        <a:lstStyle/>
        <a:p>
          <a:endParaRPr lang="zh-CN" altLang="en-US"/>
        </a:p>
      </dgm:t>
    </dgm:pt>
    <dgm:pt modelId="{A56F618B-DD6F-124F-9097-D789E986F653}" type="pres">
      <dgm:prSet presAssocID="{3BDB2175-AA01-074F-9C38-8F66EB87AD9A}" presName="hierChild4" presStyleCnt="0"/>
      <dgm:spPr/>
      <dgm:t>
        <a:bodyPr/>
        <a:lstStyle/>
        <a:p>
          <a:endParaRPr lang="zh-CN" altLang="en-US"/>
        </a:p>
      </dgm:t>
    </dgm:pt>
    <dgm:pt modelId="{A4A53456-7179-8345-B23E-FADB22694514}" type="pres">
      <dgm:prSet presAssocID="{3BDB2175-AA01-074F-9C38-8F66EB87AD9A}" presName="hierChild5" presStyleCnt="0"/>
      <dgm:spPr/>
      <dgm:t>
        <a:bodyPr/>
        <a:lstStyle/>
        <a:p>
          <a:endParaRPr lang="zh-CN" altLang="en-US"/>
        </a:p>
      </dgm:t>
    </dgm:pt>
    <dgm:pt modelId="{F715AFBD-36EF-0F4B-BB0C-2CC22CF762F3}" type="pres">
      <dgm:prSet presAssocID="{011AE1D3-3A67-CD4E-9715-E257CF336B3B}" presName="hierChild5" presStyleCnt="0"/>
      <dgm:spPr/>
      <dgm:t>
        <a:bodyPr/>
        <a:lstStyle/>
        <a:p>
          <a:endParaRPr lang="zh-CN" altLang="en-US"/>
        </a:p>
      </dgm:t>
    </dgm:pt>
    <dgm:pt modelId="{B23A5907-DED2-C242-B041-7EAB91801F67}" type="pres">
      <dgm:prSet presAssocID="{7EE1E6DF-A451-B743-8945-E9DB5C5ECC71}" presName="hierChild3" presStyleCnt="0"/>
      <dgm:spPr/>
      <dgm:t>
        <a:bodyPr/>
        <a:lstStyle/>
        <a:p>
          <a:endParaRPr lang="zh-CN" altLang="en-US"/>
        </a:p>
      </dgm:t>
    </dgm:pt>
  </dgm:ptLst>
  <dgm:cxnLst>
    <dgm:cxn modelId="{1986CD4E-9CA1-B546-B1D4-C5892E658A9A}" type="presOf" srcId="{74D141D4-904A-2248-BF02-55EAF11CF1FE}" destId="{AB47B93F-B55E-8C4F-8248-DB0B6701CB5D}" srcOrd="0" destOrd="0" presId="urn:microsoft.com/office/officeart/2009/3/layout/HorizontalOrganizationChart"/>
    <dgm:cxn modelId="{43BA615B-F01D-4147-8242-906A8739D789}" srcId="{EA396543-E6FB-B047-BE99-A0A7E665E229}" destId="{AE8EE06C-502B-5E4B-A065-82DE4A74F625}" srcOrd="1" destOrd="0" parTransId="{18006D0B-462E-9C41-822F-EE3CC9B54104}" sibTransId="{E0DE037F-F808-B54F-BDD1-D7733964EF54}"/>
    <dgm:cxn modelId="{C077338C-D105-DD4A-8A5E-E05E62C08194}" type="presOf" srcId="{9597055C-B528-6740-9FA1-4BCC1D6B626D}" destId="{2DD8D82C-1599-9147-A8B0-54F550A957FD}" srcOrd="0" destOrd="0" presId="urn:microsoft.com/office/officeart/2009/3/layout/HorizontalOrganizationChart"/>
    <dgm:cxn modelId="{68C002C8-8F5D-A242-9036-703F37F10B1E}" type="presOf" srcId="{8514807E-057A-5A46-B3B2-2F7647BA4F56}" destId="{355AC5B9-5DCA-E842-A68D-00A822F71501}" srcOrd="1" destOrd="0" presId="urn:microsoft.com/office/officeart/2009/3/layout/HorizontalOrganizationChart"/>
    <dgm:cxn modelId="{367803B0-2BC4-D64A-8CDF-2AF0DEB810AD}" type="presOf" srcId="{7FF0B2AA-CFB1-024E-B689-CF9C3C46B2D3}" destId="{B81462AA-793C-644C-A160-26087F80B5A6}" srcOrd="1" destOrd="0" presId="urn:microsoft.com/office/officeart/2009/3/layout/HorizontalOrganizationChart"/>
    <dgm:cxn modelId="{9BE564D3-80AB-6646-AC4D-FE00ABA4E215}" type="presOf" srcId="{B4DC76A4-3A96-C840-9B46-757E93DCA52C}" destId="{B386100D-2E86-C342-8BD0-60654086FA50}" srcOrd="0" destOrd="0" presId="urn:microsoft.com/office/officeart/2009/3/layout/HorizontalOrganizationChart"/>
    <dgm:cxn modelId="{130CF3A2-F5C5-7346-A5F0-B5EC2C10A4F9}" type="presOf" srcId="{AE8EE06C-502B-5E4B-A065-82DE4A74F625}" destId="{3B99842D-E365-3D42-890C-A34388567837}" srcOrd="1" destOrd="0" presId="urn:microsoft.com/office/officeart/2009/3/layout/HorizontalOrganizationChart"/>
    <dgm:cxn modelId="{BE5CC594-8CD2-F147-AFCD-D22CD08C6C50}" type="presOf" srcId="{F00590A2-1799-3344-8F4E-D1610FDA6008}" destId="{22B8843C-B6C1-BB4B-8C83-E5D11C3DFBE0}" srcOrd="1" destOrd="0" presId="urn:microsoft.com/office/officeart/2009/3/layout/HorizontalOrganizationChart"/>
    <dgm:cxn modelId="{3E941218-DCD6-EA4F-A20D-927F5A78E149}" type="presOf" srcId="{D6DD801B-1EE8-064F-83EC-FEA5BEC95861}" destId="{DCA64BBE-9DCF-E146-9CA1-DD47D906B8A9}" srcOrd="0" destOrd="0" presId="urn:microsoft.com/office/officeart/2009/3/layout/HorizontalOrganizationChart"/>
    <dgm:cxn modelId="{F8494337-0169-784A-AA26-A35762E20EB7}" type="presOf" srcId="{18006D0B-462E-9C41-822F-EE3CC9B54104}" destId="{21D2EA63-CE59-4345-9039-6E2B07622896}" srcOrd="0" destOrd="0" presId="urn:microsoft.com/office/officeart/2009/3/layout/HorizontalOrganizationChart"/>
    <dgm:cxn modelId="{2A34A229-71C4-DF42-8602-A75543905DB7}" type="presOf" srcId="{C8D9C8C1-38C0-CD44-91F1-9E9A0BA3F870}" destId="{7ED5652C-73B4-DC41-84A8-B61E0E33AE28}" srcOrd="0" destOrd="0" presId="urn:microsoft.com/office/officeart/2009/3/layout/HorizontalOrganizationChart"/>
    <dgm:cxn modelId="{EC94B941-7701-7B45-842B-2335E2657345}" type="presOf" srcId="{7EE1E6DF-A451-B743-8945-E9DB5C5ECC71}" destId="{CB304CB0-E9E5-7842-8D8A-9D6307040B01}" srcOrd="1" destOrd="0" presId="urn:microsoft.com/office/officeart/2009/3/layout/HorizontalOrganizationChart"/>
    <dgm:cxn modelId="{301829E1-F8EC-8F4B-9F64-8F6197D0C1D8}" type="presOf" srcId="{E654D692-6A0E-3B4C-8F30-E2AF95A957C6}" destId="{E292D20E-6DC8-C148-A87A-A894CC236F06}" srcOrd="0" destOrd="0" presId="urn:microsoft.com/office/officeart/2009/3/layout/HorizontalOrganizationChart"/>
    <dgm:cxn modelId="{FB49D936-C854-8644-99FF-BFB9B0054A67}" type="presOf" srcId="{3BDB2175-AA01-074F-9C38-8F66EB87AD9A}" destId="{69CF9FF6-1BFE-F04F-AB0A-2CA4D533B6E5}" srcOrd="0" destOrd="0" presId="urn:microsoft.com/office/officeart/2009/3/layout/HorizontalOrganizationChart"/>
    <dgm:cxn modelId="{93D3FE98-CE00-B04B-A1C6-787005220F4E}" type="presOf" srcId="{33576752-DE1D-324E-9BEB-6FFD54AB124D}" destId="{47C00650-4D90-D64E-82C8-867EF787B943}" srcOrd="1" destOrd="0" presId="urn:microsoft.com/office/officeart/2009/3/layout/HorizontalOrganizationChart"/>
    <dgm:cxn modelId="{BC6EE1DA-D705-EA41-9316-262EAE881A8D}" type="presOf" srcId="{83ECE1A1-987C-A646-8632-F126D1F89D46}" destId="{54E9AF2D-A62E-3B41-84D8-6FA7877BD523}" srcOrd="0" destOrd="0" presId="urn:microsoft.com/office/officeart/2009/3/layout/HorizontalOrganizationChart"/>
    <dgm:cxn modelId="{3BD96182-C085-414D-B224-76A8A53B0E2F}" type="presOf" srcId="{37B29F57-0DBA-494E-B44B-69BD3A72BF3F}" destId="{FC20043A-D8E6-EE40-A749-48A938A89034}" srcOrd="1" destOrd="0" presId="urn:microsoft.com/office/officeart/2009/3/layout/HorizontalOrganizationChart"/>
    <dgm:cxn modelId="{D1579FB5-D635-D64F-9F10-5134EBC8ACC6}" type="presOf" srcId="{7EE1E6DF-A451-B743-8945-E9DB5C5ECC71}" destId="{5E3CC6B1-877B-8645-AB2F-023486055F92}" srcOrd="0" destOrd="0" presId="urn:microsoft.com/office/officeart/2009/3/layout/HorizontalOrganizationChart"/>
    <dgm:cxn modelId="{F63D60DC-D8CF-A347-9819-CC9BEB4BDE22}" type="presOf" srcId="{85B30A7D-D5B6-6741-BA56-457D33FD9DD1}" destId="{277E8422-3F2B-C24F-AB9F-7261F6B497F1}" srcOrd="0" destOrd="0" presId="urn:microsoft.com/office/officeart/2009/3/layout/HorizontalOrganizationChart"/>
    <dgm:cxn modelId="{986E978D-AA77-C647-8449-6AC902116AA1}" type="presOf" srcId="{5325D05D-A886-7143-9C7C-4824C71B037F}" destId="{4BA1FFB4-335B-974B-A313-F4DED9CF30A0}" srcOrd="0" destOrd="0" presId="urn:microsoft.com/office/officeart/2009/3/layout/HorizontalOrganizationChart"/>
    <dgm:cxn modelId="{3522BF89-04FC-E040-8AE9-E0D21587384C}" type="presOf" srcId="{1238D103-A240-0F43-9766-DE88AC49B2DE}" destId="{FDB60C50-6EED-E84D-8E7B-6659AEECC920}" srcOrd="0" destOrd="0" presId="urn:microsoft.com/office/officeart/2009/3/layout/HorizontalOrganizationChart"/>
    <dgm:cxn modelId="{3181C926-27E0-314B-AFE0-26D2807AB3D0}" srcId="{08AC3151-1874-3946-A375-EAACCCEA28F2}" destId="{D8304AA7-F8AF-1E48-B7CF-5A9CC5B54711}" srcOrd="2" destOrd="0" parTransId="{C8D9C8C1-38C0-CD44-91F1-9E9A0BA3F870}" sibTransId="{EFE48FA7-001F-4546-9EC7-D632752B84FC}"/>
    <dgm:cxn modelId="{29FA1ED5-3D41-5143-AD89-9EDB8A7F46BC}" type="presOf" srcId="{8514807E-057A-5A46-B3B2-2F7647BA4F56}" destId="{0C0B9BCF-F78F-4A4B-A5C9-A2C640EF0A63}" srcOrd="0" destOrd="0" presId="urn:microsoft.com/office/officeart/2009/3/layout/HorizontalOrganizationChart"/>
    <dgm:cxn modelId="{53FB3BE1-3F64-FC4E-9706-D18913A2EC88}" type="presOf" srcId="{164CF542-7158-6F47-984D-8F18BE2C6FEF}" destId="{6FC6D3B1-A7BA-6E46-B039-A8AE73D50938}" srcOrd="0" destOrd="0" presId="urn:microsoft.com/office/officeart/2009/3/layout/HorizontalOrganizationChart"/>
    <dgm:cxn modelId="{0DB8E61D-B193-E746-9727-FCAB1969A14C}" type="presOf" srcId="{AE3B538D-6CA4-0C4A-B9BE-8AE108618C35}" destId="{7B303401-47B9-F546-A6CF-5677A55BAE57}" srcOrd="0" destOrd="0" presId="urn:microsoft.com/office/officeart/2009/3/layout/HorizontalOrganizationChart"/>
    <dgm:cxn modelId="{8E299E9E-F36D-F841-AD82-A8FE187961D5}" type="presOf" srcId="{1238D103-A240-0F43-9766-DE88AC49B2DE}" destId="{613D1684-4C1E-C148-9F11-83F7C634027B}" srcOrd="1" destOrd="0" presId="urn:microsoft.com/office/officeart/2009/3/layout/HorizontalOrganizationChart"/>
    <dgm:cxn modelId="{E01C746E-D817-4946-BCE9-02398451E330}" type="presOf" srcId="{15F4D226-0C10-0B4B-AC8A-0FAEB60EB85F}" destId="{E8D91281-3F95-2440-B684-3AFBC130BD28}" srcOrd="1" destOrd="0" presId="urn:microsoft.com/office/officeart/2009/3/layout/HorizontalOrganizationChart"/>
    <dgm:cxn modelId="{F820CD46-59DD-3A44-8D73-6D03BE157A2A}" srcId="{FD590185-71C7-C341-AF1E-DCE0BBC4ADBF}" destId="{CC9B608A-EDD3-9547-9D7D-241CB9BD19F7}" srcOrd="2" destOrd="0" parTransId="{B4DC76A4-3A96-C840-9B46-757E93DCA52C}" sibTransId="{364605C9-442B-8D44-9DDA-F5860D82BF35}"/>
    <dgm:cxn modelId="{49D51CC0-FDF3-A345-B5A4-E68BCDC2A5CC}" type="presOf" srcId="{EA396543-E6FB-B047-BE99-A0A7E665E229}" destId="{91B7043A-2F72-1F48-A30B-E96FF118A6F5}" srcOrd="1" destOrd="0" presId="urn:microsoft.com/office/officeart/2009/3/layout/HorizontalOrganizationChart"/>
    <dgm:cxn modelId="{0FA2E55B-B4A7-BF4E-A86F-453EF61B73CF}" type="presOf" srcId="{A0EF42B8-4699-7E43-AFB9-04303D502115}" destId="{23716476-09CE-3A4C-A305-1338655E5CD4}" srcOrd="0" destOrd="0" presId="urn:microsoft.com/office/officeart/2009/3/layout/HorizontalOrganizationChart"/>
    <dgm:cxn modelId="{61A1F58B-995E-2B4A-83A3-97912BB33E8A}" type="presOf" srcId="{74D141D4-904A-2248-BF02-55EAF11CF1FE}" destId="{EEF46C7E-6FE2-9C46-AAF6-753316FCADDE}" srcOrd="1" destOrd="0" presId="urn:microsoft.com/office/officeart/2009/3/layout/HorizontalOrganizationChart"/>
    <dgm:cxn modelId="{36F8161B-3429-A24D-A0F7-AB48082D2987}" srcId="{EA396543-E6FB-B047-BE99-A0A7E665E229}" destId="{8514807E-057A-5A46-B3B2-2F7647BA4F56}" srcOrd="0" destOrd="0" parTransId="{FDE33FB0-4955-0A4A-B054-43C768A6F997}" sibTransId="{78D3CE8E-5076-C740-B921-1AAB9AD38414}"/>
    <dgm:cxn modelId="{5FA44CCE-FF03-1F4F-A448-6A6FF9A030A3}" type="presOf" srcId="{673BE2AD-3DBF-B94D-909E-B6B10668AD1A}" destId="{D12D2C79-5D5E-1240-8330-59CBBED987D1}" srcOrd="0" destOrd="0" presId="urn:microsoft.com/office/officeart/2009/3/layout/HorizontalOrganizationChart"/>
    <dgm:cxn modelId="{242B97E8-E389-B94C-B2CE-029468F9F631}" type="presOf" srcId="{011AE1D3-3A67-CD4E-9715-E257CF336B3B}" destId="{07703ADB-D06C-CD4E-9474-B19CE0EE0989}" srcOrd="1" destOrd="0" presId="urn:microsoft.com/office/officeart/2009/3/layout/HorizontalOrganizationChart"/>
    <dgm:cxn modelId="{CCE00FE8-7E9B-D845-8626-F64027CEC12F}" type="presOf" srcId="{5A8BC455-2A89-3949-B64A-798EDA180E68}" destId="{2B5BBC03-EDDA-F446-817D-9C15D16EA2E6}" srcOrd="1" destOrd="0" presId="urn:microsoft.com/office/officeart/2009/3/layout/HorizontalOrganizationChart"/>
    <dgm:cxn modelId="{EDB00B6A-E9FF-FE41-95A6-66F8FF6C2A2C}" srcId="{011AE1D3-3A67-CD4E-9715-E257CF336B3B}" destId="{7FF0B2AA-CFB1-024E-B689-CF9C3C46B2D3}" srcOrd="0" destOrd="0" parTransId="{C780E432-53A1-5D43-A05D-7952B923EF81}" sibTransId="{030AAC66-ED6C-5F4D-9BCB-73D8947E5066}"/>
    <dgm:cxn modelId="{5B42257C-2A73-674A-98EB-F29D53F66E44}" type="presOf" srcId="{FAC973E8-5D48-1844-9055-FE93DF7C8CDD}" destId="{A41965E4-B49A-F346-81E5-896ED4711273}" srcOrd="0" destOrd="0" presId="urn:microsoft.com/office/officeart/2009/3/layout/HorizontalOrganizationChart"/>
    <dgm:cxn modelId="{39BA9580-E2F0-E24E-839A-CD9DC844D03D}" srcId="{FD590185-71C7-C341-AF1E-DCE0BBC4ADBF}" destId="{5A8BC455-2A89-3949-B64A-798EDA180E68}" srcOrd="0" destOrd="0" parTransId="{D6DD801B-1EE8-064F-83EC-FEA5BEC95861}" sibTransId="{2A99F4CA-3DB3-6449-8C14-00D33D60CCE8}"/>
    <dgm:cxn modelId="{7F08A9CA-CB02-BB40-9553-687914158D50}" type="presOf" srcId="{CC9B608A-EDD3-9547-9D7D-241CB9BD19F7}" destId="{7E441A51-8892-7B41-B846-CA77D5AF1256}" srcOrd="0" destOrd="0" presId="urn:microsoft.com/office/officeart/2009/3/layout/HorizontalOrganizationChart"/>
    <dgm:cxn modelId="{B537440D-4B8B-AC4D-8216-FE839FA515F1}" srcId="{7EE1E6DF-A451-B743-8945-E9DB5C5ECC71}" destId="{011AE1D3-3A67-CD4E-9715-E257CF336B3B}" srcOrd="4" destOrd="0" parTransId="{9A322DE6-947F-0A47-8450-236C7BAA1EBA}" sibTransId="{1BB6F047-1088-6344-9054-E1121A4435B1}"/>
    <dgm:cxn modelId="{0E65EF4F-DBBA-9345-867C-EF1E5D27D3F9}" type="presOf" srcId="{33576752-DE1D-324E-9BEB-6FFD54AB124D}" destId="{F0C07129-1C01-2543-8918-94CDAB846A11}" srcOrd="0" destOrd="0" presId="urn:microsoft.com/office/officeart/2009/3/layout/HorizontalOrganizationChart"/>
    <dgm:cxn modelId="{38ED7AAB-B534-B24B-A53E-B0ACF3EE1C1A}" srcId="{EA396543-E6FB-B047-BE99-A0A7E665E229}" destId="{F010527B-29A0-704B-94BC-71A6A3ABAC39}" srcOrd="2" destOrd="0" parTransId="{A4664377-EA78-7F49-9DD3-89BC1B9A3535}" sibTransId="{46A01CB7-4730-474D-A1AC-16AB5527501E}"/>
    <dgm:cxn modelId="{E70BA20C-2E05-F948-B141-BEC1E1AF6061}" srcId="{FD590185-71C7-C341-AF1E-DCE0BBC4ADBF}" destId="{2BD88E66-8CFB-E94D-BFF1-0BEC3BDCF456}" srcOrd="1" destOrd="0" parTransId="{83ECE1A1-987C-A646-8632-F126D1F89D46}" sibTransId="{F98C3692-6CCC-F943-B15A-7E31490F72E9}"/>
    <dgm:cxn modelId="{3D3E11DA-D5A5-3648-AF35-BA1CDE73511B}" srcId="{7EE1E6DF-A451-B743-8945-E9DB5C5ECC71}" destId="{15F4D226-0C10-0B4B-AC8A-0FAEB60EB85F}" srcOrd="2" destOrd="0" parTransId="{5325D05D-A886-7143-9C7C-4824C71B037F}" sibTransId="{FC40610B-D2FE-DA4C-AAE0-683EEDEA2AFB}"/>
    <dgm:cxn modelId="{9DA59246-014E-3648-B2AC-57F183EE7D55}" srcId="{011AE1D3-3A67-CD4E-9715-E257CF336B3B}" destId="{37B29F57-0DBA-494E-B44B-69BD3A72BF3F}" srcOrd="1" destOrd="0" parTransId="{AE3B538D-6CA4-0C4A-B9BE-8AE108618C35}" sibTransId="{1919A305-842C-B54D-B492-BF16ED3482A0}"/>
    <dgm:cxn modelId="{16DB5600-BEB1-2A48-9D63-0B96B2AC89B4}" srcId="{15F4D226-0C10-0B4B-AC8A-0FAEB60EB85F}" destId="{1F97FC53-8FEC-2143-9317-9D5035235348}" srcOrd="1" destOrd="0" parTransId="{FAC973E8-5D48-1844-9055-FE93DF7C8CDD}" sibTransId="{F6E5C98E-6DDF-F945-830F-74F593911806}"/>
    <dgm:cxn modelId="{CC036F87-5FE9-614D-917E-084004EEE220}" type="presOf" srcId="{F43C2861-F8BE-8F4E-8E02-EBA7C5034246}" destId="{06D3F159-8066-D043-8867-948C433670E1}" srcOrd="0" destOrd="0" presId="urn:microsoft.com/office/officeart/2009/3/layout/HorizontalOrganizationChart"/>
    <dgm:cxn modelId="{5B0C8FEC-0362-E240-97E9-4FEEE8AE6D42}" type="presOf" srcId="{2BD88E66-8CFB-E94D-BFF1-0BEC3BDCF456}" destId="{7FBE5002-9F62-E847-9DAE-0C7A7E073780}" srcOrd="1" destOrd="0" presId="urn:microsoft.com/office/officeart/2009/3/layout/HorizontalOrganizationChart"/>
    <dgm:cxn modelId="{5ABAD23B-5E40-3B40-8866-AEA726A7F0D0}" type="presOf" srcId="{F010527B-29A0-704B-94BC-71A6A3ABAC39}" destId="{10695FAF-FC8B-7A4F-B4FE-FF4D60792073}" srcOrd="1" destOrd="0" presId="urn:microsoft.com/office/officeart/2009/3/layout/HorizontalOrganizationChart"/>
    <dgm:cxn modelId="{A20318B2-2572-DB42-9F26-288D7EF51DCA}" type="presOf" srcId="{B13CE5CC-8B5D-9843-9D73-5AA832A70242}" destId="{C6579A7A-8316-B543-BAFF-24C944BFED75}" srcOrd="0" destOrd="0" presId="urn:microsoft.com/office/officeart/2009/3/layout/HorizontalOrganizationChart"/>
    <dgm:cxn modelId="{F5A96DEB-534E-674C-B414-319E3865E945}" type="presOf" srcId="{D81D9DB1-B644-9E45-A0AD-11BE5D157D00}" destId="{101507C5-0D0A-5B48-B26D-1D2A6068F6BB}" srcOrd="0" destOrd="0" presId="urn:microsoft.com/office/officeart/2009/3/layout/HorizontalOrganizationChart"/>
    <dgm:cxn modelId="{5AF1F080-651A-734F-9E34-4C2E541D4870}" type="presOf" srcId="{9ED50A6A-1D79-134C-83C5-57D95AA9498B}" destId="{33C6BF1E-D407-414E-B942-EE6E1D1998C9}" srcOrd="0" destOrd="0" presId="urn:microsoft.com/office/officeart/2009/3/layout/HorizontalOrganizationChart"/>
    <dgm:cxn modelId="{138947CB-4BB2-EF41-B9BF-A9AA45891CA8}" type="presOf" srcId="{C780E432-53A1-5D43-A05D-7952B923EF81}" destId="{C073DE51-7CDD-D94A-B279-2E075EDF52D6}" srcOrd="0" destOrd="0" presId="urn:microsoft.com/office/officeart/2009/3/layout/HorizontalOrganizationChart"/>
    <dgm:cxn modelId="{E32AE7A3-C39E-7D47-9831-09E0DCDB5242}" type="presOf" srcId="{5A8BC455-2A89-3949-B64A-798EDA180E68}" destId="{D01BF562-02F0-B642-A642-EE9B319A1A2A}" srcOrd="0" destOrd="0" presId="urn:microsoft.com/office/officeart/2009/3/layout/HorizontalOrganizationChart"/>
    <dgm:cxn modelId="{466B9F4A-A449-0C48-9003-1F345F824500}" srcId="{08AC3151-1874-3946-A375-EAACCCEA28F2}" destId="{164CF542-7158-6F47-984D-8F18BE2C6FEF}" srcOrd="1" destOrd="0" parTransId="{85B30A7D-D5B6-6741-BA56-457D33FD9DD1}" sibTransId="{B60C1759-5209-1C4A-9206-5B10CBA3EC8F}"/>
    <dgm:cxn modelId="{FC2292F9-D57D-0E44-B4D8-DED28DD1EB31}" type="presOf" srcId="{CC9B608A-EDD3-9547-9D7D-241CB9BD19F7}" destId="{45F92C9B-C67A-7F46-8EB7-CCEBA4207DC9}" srcOrd="1" destOrd="0" presId="urn:microsoft.com/office/officeart/2009/3/layout/HorizontalOrganizationChart"/>
    <dgm:cxn modelId="{77572ED1-092F-1E45-AB17-9B836CD29D02}" type="presOf" srcId="{FD590185-71C7-C341-AF1E-DCE0BBC4ADBF}" destId="{800D453A-FF69-5E4A-8EE9-813DB84C6434}" srcOrd="0" destOrd="0" presId="urn:microsoft.com/office/officeart/2009/3/layout/HorizontalOrganizationChart"/>
    <dgm:cxn modelId="{C583AF4A-948D-1444-ACB0-9A0FD4E719D7}" srcId="{673BE2AD-3DBF-B94D-909E-B6B10668AD1A}" destId="{7EE1E6DF-A451-B743-8945-E9DB5C5ECC71}" srcOrd="0" destOrd="0" parTransId="{23C03697-598E-AE46-9FF9-1D6658AD78BC}" sibTransId="{DB004CB9-DD5F-EF44-BF4B-A38245D26AE0}"/>
    <dgm:cxn modelId="{ECCA786F-A7D5-BC4F-B73F-0F4F9E91322F}" type="presOf" srcId="{AE8EE06C-502B-5E4B-A065-82DE4A74F625}" destId="{51F529BB-6668-DE4C-9CE5-22DA154ED4C0}" srcOrd="0" destOrd="0" presId="urn:microsoft.com/office/officeart/2009/3/layout/HorizontalOrganizationChart"/>
    <dgm:cxn modelId="{1213A622-26A0-D34F-8766-543F55FFFA93}" type="presOf" srcId="{485520A6-8A53-2F4F-A1A4-F6397CD72C9F}" destId="{D6B0D12B-2BA8-2847-AA5B-33437CF1FA5D}" srcOrd="0" destOrd="0" presId="urn:microsoft.com/office/officeart/2009/3/layout/HorizontalOrganizationChart"/>
    <dgm:cxn modelId="{5C064B5D-EEBF-594C-B50B-8D61F85C05E8}" type="presOf" srcId="{37B29F57-0DBA-494E-B44B-69BD3A72BF3F}" destId="{5F0C3ECC-D67E-724B-89CD-77170EFD5A65}" srcOrd="0" destOrd="0" presId="urn:microsoft.com/office/officeart/2009/3/layout/HorizontalOrganizationChart"/>
    <dgm:cxn modelId="{4584A3B6-7F69-8540-BF54-B83C9B8AF0CE}" type="presOf" srcId="{75C10E79-6A86-734F-A355-403109FEBD36}" destId="{9ADB1E6D-16F6-9A4D-A163-304882D361AF}" srcOrd="0" destOrd="0" presId="urn:microsoft.com/office/officeart/2009/3/layout/HorizontalOrganizationChart"/>
    <dgm:cxn modelId="{E0EC641C-9A9A-394F-AB64-B00E4FA02F03}" type="presOf" srcId="{F00590A2-1799-3344-8F4E-D1610FDA6008}" destId="{A50E85EE-2A02-1A40-9CEB-8023D10A3AB3}" srcOrd="0" destOrd="0" presId="urn:microsoft.com/office/officeart/2009/3/layout/HorizontalOrganizationChart"/>
    <dgm:cxn modelId="{CBC92A36-539E-3E44-A77D-CFAA6F84846C}" type="presOf" srcId="{FDE33FB0-4955-0A4A-B054-43C768A6F997}" destId="{7AA22D48-E88F-FC42-A5F8-948FE5889555}" srcOrd="0" destOrd="0" presId="urn:microsoft.com/office/officeart/2009/3/layout/HorizontalOrganizationChart"/>
    <dgm:cxn modelId="{8A567AC4-975C-5145-8ABE-4E4A15D1AFCE}" srcId="{15F4D226-0C10-0B4B-AC8A-0FAEB60EB85F}" destId="{74D141D4-904A-2248-BF02-55EAF11CF1FE}" srcOrd="3" destOrd="0" parTransId="{E654D692-6A0E-3B4C-8F30-E2AF95A957C6}" sibTransId="{506A0EC9-E285-584C-8D16-DE319BBA6268}"/>
    <dgm:cxn modelId="{D052F193-3B29-BA47-8F72-39C25EA3774A}" type="presOf" srcId="{75C10E79-6A86-734F-A355-403109FEBD36}" destId="{513416AD-7D71-2444-897E-AC76B4DE0387}" srcOrd="1" destOrd="0" presId="urn:microsoft.com/office/officeart/2009/3/layout/HorizontalOrganizationChart"/>
    <dgm:cxn modelId="{422F5907-1113-3D47-9C82-58107EDCDD3A}" type="presOf" srcId="{F010527B-29A0-704B-94BC-71A6A3ABAC39}" destId="{8AE68FF3-1002-E14A-9018-BF2AE8ABCD8E}" srcOrd="0" destOrd="0" presId="urn:microsoft.com/office/officeart/2009/3/layout/HorizontalOrganizationChart"/>
    <dgm:cxn modelId="{4947DE20-A17A-4543-8E22-DCACC181D6EE}" type="presOf" srcId="{B13CE5CC-8B5D-9843-9D73-5AA832A70242}" destId="{C78F17DB-62DA-7C41-B880-8459D4372B47}" srcOrd="1" destOrd="0" presId="urn:microsoft.com/office/officeart/2009/3/layout/HorizontalOrganizationChart"/>
    <dgm:cxn modelId="{3D5A6BC1-10CD-D24A-8C6C-591818AD97D2}" type="presOf" srcId="{08AC3151-1874-3946-A375-EAACCCEA28F2}" destId="{F9172D81-9CC2-704B-9EB3-E97B9D926E7D}" srcOrd="1" destOrd="0" presId="urn:microsoft.com/office/officeart/2009/3/layout/HorizontalOrganizationChart"/>
    <dgm:cxn modelId="{70BDF0B8-1255-6D47-995D-02852F699F0B}" srcId="{7EE1E6DF-A451-B743-8945-E9DB5C5ECC71}" destId="{EA396543-E6FB-B047-BE99-A0A7E665E229}" srcOrd="1" destOrd="0" parTransId="{67E30BAC-85E8-2643-930C-D258AD9742AF}" sibTransId="{0E508C4D-75F2-CD46-85C8-4E1B5D397640}"/>
    <dgm:cxn modelId="{572DC3AE-D0BA-8E41-946A-8B20DD12FE29}" type="presOf" srcId="{164CF542-7158-6F47-984D-8F18BE2C6FEF}" destId="{A13DA931-4734-CD4D-98C2-EEC8E9803F80}" srcOrd="1" destOrd="0" presId="urn:microsoft.com/office/officeart/2009/3/layout/HorizontalOrganizationChart"/>
    <dgm:cxn modelId="{397DEDF2-6312-F249-9EC2-E39E7626C354}" srcId="{7EE1E6DF-A451-B743-8945-E9DB5C5ECC71}" destId="{FD590185-71C7-C341-AF1E-DCE0BBC4ADBF}" srcOrd="3" destOrd="0" parTransId="{D81D9DB1-B644-9E45-A0AD-11BE5D157D00}" sibTransId="{0EE843B6-1670-9140-9FD9-8F9B556D6A8A}"/>
    <dgm:cxn modelId="{201201C7-B7F6-C948-B966-404C5EBBA33D}" type="presOf" srcId="{FD590185-71C7-C341-AF1E-DCE0BBC4ADBF}" destId="{2CBF27A2-5B35-1546-B321-884CCD293B6C}" srcOrd="1" destOrd="0" presId="urn:microsoft.com/office/officeart/2009/3/layout/HorizontalOrganizationChart"/>
    <dgm:cxn modelId="{A83C9770-75B9-4648-95AE-CA9A1639353B}" type="presOf" srcId="{2BD88E66-8CFB-E94D-BFF1-0BEC3BDCF456}" destId="{E5C83D62-E9C6-2A44-869A-E1A01006086A}" srcOrd="0" destOrd="0" presId="urn:microsoft.com/office/officeart/2009/3/layout/HorizontalOrganizationChart"/>
    <dgm:cxn modelId="{03FCA0D5-AC39-8D45-B64A-6E1717FF17EB}" type="presOf" srcId="{D8304AA7-F8AF-1E48-B7CF-5A9CC5B54711}" destId="{A2F6C99A-E62A-384E-956C-5CD0771F810F}" srcOrd="1" destOrd="0" presId="urn:microsoft.com/office/officeart/2009/3/layout/HorizontalOrganizationChart"/>
    <dgm:cxn modelId="{EF54E98A-DC12-6141-A5CB-1A9E02AB81AE}" type="presOf" srcId="{9A322DE6-947F-0A47-8450-236C7BAA1EBA}" destId="{5568CDF6-C4E5-8640-9864-159BBACC64F0}" srcOrd="0" destOrd="0" presId="urn:microsoft.com/office/officeart/2009/3/layout/HorizontalOrganizationChart"/>
    <dgm:cxn modelId="{B7061BFA-449C-314E-A632-5BE4508326AE}" srcId="{08AC3151-1874-3946-A375-EAACCCEA28F2}" destId="{F00590A2-1799-3344-8F4E-D1610FDA6008}" srcOrd="3" destOrd="0" parTransId="{0C5559EA-5A38-264E-8466-76AEF901A8DF}" sibTransId="{7ABFC541-1EC7-044E-8D15-C40AD21D05F4}"/>
    <dgm:cxn modelId="{1AC73399-E7A2-9445-AF04-947E66E61546}" srcId="{7EE1E6DF-A451-B743-8945-E9DB5C5ECC71}" destId="{08AC3151-1874-3946-A375-EAACCCEA28F2}" srcOrd="0" destOrd="0" parTransId="{9597055C-B528-6740-9FA1-4BCC1D6B626D}" sibTransId="{5467D4AD-0A52-B247-8E2B-7DEF1F0E4DCD}"/>
    <dgm:cxn modelId="{8E2D4B18-2CD8-D447-B2D2-527E5A788A9F}" type="presOf" srcId="{1F97FC53-8FEC-2143-9317-9D5035235348}" destId="{15587AE4-1936-6147-A8AB-10049650F934}" srcOrd="1" destOrd="0" presId="urn:microsoft.com/office/officeart/2009/3/layout/HorizontalOrganizationChart"/>
    <dgm:cxn modelId="{B4A255E6-CB9F-5644-AE31-D2289E517623}" srcId="{15F4D226-0C10-0B4B-AC8A-0FAEB60EB85F}" destId="{33576752-DE1D-324E-9BEB-6FFD54AB124D}" srcOrd="2" destOrd="0" parTransId="{F43C2861-F8BE-8F4E-8E02-EBA7C5034246}" sibTransId="{6D8FFBD2-469F-BD4E-9CE9-E340AAFBD524}"/>
    <dgm:cxn modelId="{F7C57ED9-EBC8-0D41-A2C5-5A2332979F3B}" type="presOf" srcId="{7FF0B2AA-CFB1-024E-B689-CF9C3C46B2D3}" destId="{F09B1A02-2929-924A-8BE4-C7593761700B}" srcOrd="0" destOrd="0" presId="urn:microsoft.com/office/officeart/2009/3/layout/HorizontalOrganizationChart"/>
    <dgm:cxn modelId="{EB0FB2E3-5B8E-6442-974D-AA6C69BDF614}" type="presOf" srcId="{EA396543-E6FB-B047-BE99-A0A7E665E229}" destId="{118815A6-C614-D649-82F5-CF4E0670DA05}" srcOrd="0" destOrd="0" presId="urn:microsoft.com/office/officeart/2009/3/layout/HorizontalOrganizationChart"/>
    <dgm:cxn modelId="{3621EC8F-6512-F549-8025-7081E63E58DF}" srcId="{011AE1D3-3A67-CD4E-9715-E257CF336B3B}" destId="{3BDB2175-AA01-074F-9C38-8F66EB87AD9A}" srcOrd="2" destOrd="0" parTransId="{9ED50A6A-1D79-134C-83C5-57D95AA9498B}" sibTransId="{8034A49B-6F9D-4D46-A2A9-6E0D713494DA}"/>
    <dgm:cxn modelId="{C8321715-B30B-CF4E-8829-25CE8E6888B2}" type="presOf" srcId="{0C5559EA-5A38-264E-8466-76AEF901A8DF}" destId="{691EC662-0BD3-7140-8789-CA12CF31709A}" srcOrd="0" destOrd="0" presId="urn:microsoft.com/office/officeart/2009/3/layout/HorizontalOrganizationChart"/>
    <dgm:cxn modelId="{08C67454-DD7E-BB48-9A8D-883D3558A6EE}" type="presOf" srcId="{3BDB2175-AA01-074F-9C38-8F66EB87AD9A}" destId="{8E981D9E-CA06-8E4F-8210-07EF55BB7090}" srcOrd="1" destOrd="0" presId="urn:microsoft.com/office/officeart/2009/3/layout/HorizontalOrganizationChart"/>
    <dgm:cxn modelId="{F5F778BC-1539-8742-B0B8-FE84B12A359B}" type="presOf" srcId="{A4664377-EA78-7F49-9DD3-89BC1B9A3535}" destId="{44C90681-9847-9248-A70E-F0893EB50EF1}" srcOrd="0" destOrd="0" presId="urn:microsoft.com/office/officeart/2009/3/layout/HorizontalOrganizationChart"/>
    <dgm:cxn modelId="{1373FC08-17C2-E143-BBC1-98914D57FBEB}" srcId="{08AC3151-1874-3946-A375-EAACCCEA28F2}" destId="{1238D103-A240-0F43-9766-DE88AC49B2DE}" srcOrd="0" destOrd="0" parTransId="{A0EF42B8-4699-7E43-AFB9-04303D502115}" sibTransId="{368FF275-EA35-D44E-B01C-D278401541F0}"/>
    <dgm:cxn modelId="{D2C761C8-CDE1-9E48-8BB2-0A03A622D688}" type="presOf" srcId="{67E30BAC-85E8-2643-930C-D258AD9742AF}" destId="{B618C506-FA8E-4E4A-802E-41C31A8A9515}" srcOrd="0" destOrd="0" presId="urn:microsoft.com/office/officeart/2009/3/layout/HorizontalOrganizationChart"/>
    <dgm:cxn modelId="{032F3461-668D-0C4A-9548-D949960E25AD}" type="presOf" srcId="{15F4D226-0C10-0B4B-AC8A-0FAEB60EB85F}" destId="{A0F787BE-1856-CE42-965E-889676F569B4}" srcOrd="0" destOrd="0" presId="urn:microsoft.com/office/officeart/2009/3/layout/HorizontalOrganizationChart"/>
    <dgm:cxn modelId="{1B8D4D82-8558-9841-A51B-EAF9BB32574D}" srcId="{EA396543-E6FB-B047-BE99-A0A7E665E229}" destId="{75C10E79-6A86-734F-A355-403109FEBD36}" srcOrd="3" destOrd="0" parTransId="{485520A6-8A53-2F4F-A1A4-F6397CD72C9F}" sibTransId="{3AB521EA-4184-134B-96FB-CCA5C5D7ABBD}"/>
    <dgm:cxn modelId="{35D7992F-B57B-D640-92D2-97ACFD32C9FE}" type="presOf" srcId="{011AE1D3-3A67-CD4E-9715-E257CF336B3B}" destId="{C4B0B037-E923-5844-AA19-8AF96D8CD6EC}" srcOrd="0" destOrd="0" presId="urn:microsoft.com/office/officeart/2009/3/layout/HorizontalOrganizationChart"/>
    <dgm:cxn modelId="{A13135AD-5E66-CD45-B0E6-D4561DD19AEE}" type="presOf" srcId="{1F97FC53-8FEC-2143-9317-9D5035235348}" destId="{7888AE73-FE5B-A44F-9C33-E8A93156C9D3}" srcOrd="0" destOrd="0" presId="urn:microsoft.com/office/officeart/2009/3/layout/HorizontalOrganizationChart"/>
    <dgm:cxn modelId="{30E003AA-9532-9845-81E9-1994F7563E10}" type="presOf" srcId="{D8304AA7-F8AF-1E48-B7CF-5A9CC5B54711}" destId="{F32F75DD-F49D-4C49-9B10-6C78F682AE85}" srcOrd="0" destOrd="0" presId="urn:microsoft.com/office/officeart/2009/3/layout/HorizontalOrganizationChart"/>
    <dgm:cxn modelId="{F2B8D286-413B-1641-9755-F8B05B642783}" srcId="{15F4D226-0C10-0B4B-AC8A-0FAEB60EB85F}" destId="{B13CE5CC-8B5D-9843-9D73-5AA832A70242}" srcOrd="0" destOrd="0" parTransId="{D7B9D86C-C5D7-3742-8854-1A06C87A061F}" sibTransId="{638E7C31-E208-3642-BDB2-A771C65F5E1B}"/>
    <dgm:cxn modelId="{354B7E71-027A-3742-AB2E-94886391771A}" type="presOf" srcId="{D7B9D86C-C5D7-3742-8854-1A06C87A061F}" destId="{D179C4C1-D91C-684E-8D1C-D86E6F84B831}" srcOrd="0" destOrd="0" presId="urn:microsoft.com/office/officeart/2009/3/layout/HorizontalOrganizationChart"/>
    <dgm:cxn modelId="{C007CF23-D319-9240-9099-705D3FBCBDF6}" type="presOf" srcId="{08AC3151-1874-3946-A375-EAACCCEA28F2}" destId="{578F8B30-5BF5-9147-8B2E-50C8D22B11FD}" srcOrd="0" destOrd="0" presId="urn:microsoft.com/office/officeart/2009/3/layout/HorizontalOrganizationChart"/>
    <dgm:cxn modelId="{A4CDAFD7-B19F-E344-8EB3-5FB821FBA296}" type="presParOf" srcId="{D12D2C79-5D5E-1240-8330-59CBBED987D1}" destId="{040D9054-E412-394A-A4E2-3658A06DABA9}" srcOrd="0" destOrd="0" presId="urn:microsoft.com/office/officeart/2009/3/layout/HorizontalOrganizationChart"/>
    <dgm:cxn modelId="{BBA1D593-7A2E-6342-90FA-0B6B29C5F519}" type="presParOf" srcId="{040D9054-E412-394A-A4E2-3658A06DABA9}" destId="{33352E70-B069-D24F-8776-6AFCEB9D8C55}" srcOrd="0" destOrd="0" presId="urn:microsoft.com/office/officeart/2009/3/layout/HorizontalOrganizationChart"/>
    <dgm:cxn modelId="{ED37FDEC-0F47-5B4B-84F4-84D3D404E165}" type="presParOf" srcId="{33352E70-B069-D24F-8776-6AFCEB9D8C55}" destId="{5E3CC6B1-877B-8645-AB2F-023486055F92}" srcOrd="0" destOrd="0" presId="urn:microsoft.com/office/officeart/2009/3/layout/HorizontalOrganizationChart"/>
    <dgm:cxn modelId="{03FC7088-D060-EF41-92E0-108B8D2E881A}" type="presParOf" srcId="{33352E70-B069-D24F-8776-6AFCEB9D8C55}" destId="{CB304CB0-E9E5-7842-8D8A-9D6307040B01}" srcOrd="1" destOrd="0" presId="urn:microsoft.com/office/officeart/2009/3/layout/HorizontalOrganizationChart"/>
    <dgm:cxn modelId="{CFF32EBB-72A9-BA49-8B8C-BD94EE28BC58}" type="presParOf" srcId="{040D9054-E412-394A-A4E2-3658A06DABA9}" destId="{EB1C43F6-015F-0E4F-91F4-F48A3048AB61}" srcOrd="1" destOrd="0" presId="urn:microsoft.com/office/officeart/2009/3/layout/HorizontalOrganizationChart"/>
    <dgm:cxn modelId="{E15E556D-5620-554E-B11E-D275C82BD3FF}" type="presParOf" srcId="{EB1C43F6-015F-0E4F-91F4-F48A3048AB61}" destId="{2DD8D82C-1599-9147-A8B0-54F550A957FD}" srcOrd="0" destOrd="0" presId="urn:microsoft.com/office/officeart/2009/3/layout/HorizontalOrganizationChart"/>
    <dgm:cxn modelId="{971B4DE5-E36C-4841-96DC-D5701D020CB6}" type="presParOf" srcId="{EB1C43F6-015F-0E4F-91F4-F48A3048AB61}" destId="{80CCD856-333C-3A46-AC7C-297A3668D2C5}" srcOrd="1" destOrd="0" presId="urn:microsoft.com/office/officeart/2009/3/layout/HorizontalOrganizationChart"/>
    <dgm:cxn modelId="{833821F5-E8E6-9F42-B79C-5B4E55FCF115}" type="presParOf" srcId="{80CCD856-333C-3A46-AC7C-297A3668D2C5}" destId="{68CE95D7-BE48-9B43-92E4-3682B80F90F0}" srcOrd="0" destOrd="0" presId="urn:microsoft.com/office/officeart/2009/3/layout/HorizontalOrganizationChart"/>
    <dgm:cxn modelId="{AD51621A-2C49-FF41-9699-B92B140EFC27}" type="presParOf" srcId="{68CE95D7-BE48-9B43-92E4-3682B80F90F0}" destId="{578F8B30-5BF5-9147-8B2E-50C8D22B11FD}" srcOrd="0" destOrd="0" presId="urn:microsoft.com/office/officeart/2009/3/layout/HorizontalOrganizationChart"/>
    <dgm:cxn modelId="{FF7EBDA0-2D47-FF44-A023-056A40219103}" type="presParOf" srcId="{68CE95D7-BE48-9B43-92E4-3682B80F90F0}" destId="{F9172D81-9CC2-704B-9EB3-E97B9D926E7D}" srcOrd="1" destOrd="0" presId="urn:microsoft.com/office/officeart/2009/3/layout/HorizontalOrganizationChart"/>
    <dgm:cxn modelId="{659A90DA-A7ED-E740-84C1-BF37D8E91BA6}" type="presParOf" srcId="{80CCD856-333C-3A46-AC7C-297A3668D2C5}" destId="{B7583E20-58CD-E94A-9913-4C00B173CF4A}" srcOrd="1" destOrd="0" presId="urn:microsoft.com/office/officeart/2009/3/layout/HorizontalOrganizationChart"/>
    <dgm:cxn modelId="{1D4EB4A1-62F8-2E48-AF42-4FFDC9044216}" type="presParOf" srcId="{B7583E20-58CD-E94A-9913-4C00B173CF4A}" destId="{23716476-09CE-3A4C-A305-1338655E5CD4}" srcOrd="0" destOrd="0" presId="urn:microsoft.com/office/officeart/2009/3/layout/HorizontalOrganizationChart"/>
    <dgm:cxn modelId="{A1C25C61-AA82-9C40-A582-8060D458A003}" type="presParOf" srcId="{B7583E20-58CD-E94A-9913-4C00B173CF4A}" destId="{96EBEF06-B9BC-5347-9194-E4EEDA460F88}" srcOrd="1" destOrd="0" presId="urn:microsoft.com/office/officeart/2009/3/layout/HorizontalOrganizationChart"/>
    <dgm:cxn modelId="{EF37A624-AB63-E54C-AE01-412B5FCFDD98}" type="presParOf" srcId="{96EBEF06-B9BC-5347-9194-E4EEDA460F88}" destId="{7E8FB71A-1EDF-0F42-916D-A5C7EF35B47D}" srcOrd="0" destOrd="0" presId="urn:microsoft.com/office/officeart/2009/3/layout/HorizontalOrganizationChart"/>
    <dgm:cxn modelId="{D49B045B-C1D3-654F-9F63-8931CFE658EA}" type="presParOf" srcId="{7E8FB71A-1EDF-0F42-916D-A5C7EF35B47D}" destId="{FDB60C50-6EED-E84D-8E7B-6659AEECC920}" srcOrd="0" destOrd="0" presId="urn:microsoft.com/office/officeart/2009/3/layout/HorizontalOrganizationChart"/>
    <dgm:cxn modelId="{FFA0E11B-A7B4-664F-A2F6-BCF6D79940AB}" type="presParOf" srcId="{7E8FB71A-1EDF-0F42-916D-A5C7EF35B47D}" destId="{613D1684-4C1E-C148-9F11-83F7C634027B}" srcOrd="1" destOrd="0" presId="urn:microsoft.com/office/officeart/2009/3/layout/HorizontalOrganizationChart"/>
    <dgm:cxn modelId="{4007B154-2744-9B4E-9B89-7C9E610B5314}" type="presParOf" srcId="{96EBEF06-B9BC-5347-9194-E4EEDA460F88}" destId="{DAA08150-9618-874D-AB6D-8671CFB18566}" srcOrd="1" destOrd="0" presId="urn:microsoft.com/office/officeart/2009/3/layout/HorizontalOrganizationChart"/>
    <dgm:cxn modelId="{46ADB2A1-8DEA-9A46-BB33-AD3580C3F536}" type="presParOf" srcId="{96EBEF06-B9BC-5347-9194-E4EEDA460F88}" destId="{65C90683-875E-0F44-9AB7-C7BFA0DCBD31}" srcOrd="2" destOrd="0" presId="urn:microsoft.com/office/officeart/2009/3/layout/HorizontalOrganizationChart"/>
    <dgm:cxn modelId="{D4F90689-C97A-B74A-89CE-54A6F9D2D599}" type="presParOf" srcId="{B7583E20-58CD-E94A-9913-4C00B173CF4A}" destId="{277E8422-3F2B-C24F-AB9F-7261F6B497F1}" srcOrd="2" destOrd="0" presId="urn:microsoft.com/office/officeart/2009/3/layout/HorizontalOrganizationChart"/>
    <dgm:cxn modelId="{656F41BE-E159-D848-BF7A-41F6AA3DA2EE}" type="presParOf" srcId="{B7583E20-58CD-E94A-9913-4C00B173CF4A}" destId="{1793FF72-8C1A-964C-B460-0B0F6452E5E0}" srcOrd="3" destOrd="0" presId="urn:microsoft.com/office/officeart/2009/3/layout/HorizontalOrganizationChart"/>
    <dgm:cxn modelId="{EA0BF792-4CF7-2A47-8EE9-04C7C4F74A2B}" type="presParOf" srcId="{1793FF72-8C1A-964C-B460-0B0F6452E5E0}" destId="{25E44C41-3A0B-8949-B45A-EEF055BDDC0A}" srcOrd="0" destOrd="0" presId="urn:microsoft.com/office/officeart/2009/3/layout/HorizontalOrganizationChart"/>
    <dgm:cxn modelId="{5F298F02-3ABF-4342-87B3-9CDAA1D61162}" type="presParOf" srcId="{25E44C41-3A0B-8949-B45A-EEF055BDDC0A}" destId="{6FC6D3B1-A7BA-6E46-B039-A8AE73D50938}" srcOrd="0" destOrd="0" presId="urn:microsoft.com/office/officeart/2009/3/layout/HorizontalOrganizationChart"/>
    <dgm:cxn modelId="{E410D642-8140-6949-BF60-6D62499315BD}" type="presParOf" srcId="{25E44C41-3A0B-8949-B45A-EEF055BDDC0A}" destId="{A13DA931-4734-CD4D-98C2-EEC8E9803F80}" srcOrd="1" destOrd="0" presId="urn:microsoft.com/office/officeart/2009/3/layout/HorizontalOrganizationChart"/>
    <dgm:cxn modelId="{A57D865C-EC35-954A-837E-F0F50C561430}" type="presParOf" srcId="{1793FF72-8C1A-964C-B460-0B0F6452E5E0}" destId="{7D011442-0B1C-CF4B-8386-6397A52FC096}" srcOrd="1" destOrd="0" presId="urn:microsoft.com/office/officeart/2009/3/layout/HorizontalOrganizationChart"/>
    <dgm:cxn modelId="{23CAC65E-401A-BB47-BEB1-7C38069D86FD}" type="presParOf" srcId="{1793FF72-8C1A-964C-B460-0B0F6452E5E0}" destId="{F2A711DB-0F0F-264B-9CFB-64916D81F908}" srcOrd="2" destOrd="0" presId="urn:microsoft.com/office/officeart/2009/3/layout/HorizontalOrganizationChart"/>
    <dgm:cxn modelId="{932D82A6-CCBC-944B-9A43-DFF9B6C63FC9}" type="presParOf" srcId="{B7583E20-58CD-E94A-9913-4C00B173CF4A}" destId="{7ED5652C-73B4-DC41-84A8-B61E0E33AE28}" srcOrd="4" destOrd="0" presId="urn:microsoft.com/office/officeart/2009/3/layout/HorizontalOrganizationChart"/>
    <dgm:cxn modelId="{5906D95E-DFD2-C84C-8168-F1D4AA2B1891}" type="presParOf" srcId="{B7583E20-58CD-E94A-9913-4C00B173CF4A}" destId="{481B85C4-9DB7-BB49-8643-26614E95745C}" srcOrd="5" destOrd="0" presId="urn:microsoft.com/office/officeart/2009/3/layout/HorizontalOrganizationChart"/>
    <dgm:cxn modelId="{C709DCBD-6929-FF41-975E-4AB012112C46}" type="presParOf" srcId="{481B85C4-9DB7-BB49-8643-26614E95745C}" destId="{E0B197FE-683E-0645-B9E2-81E90CD27968}" srcOrd="0" destOrd="0" presId="urn:microsoft.com/office/officeart/2009/3/layout/HorizontalOrganizationChart"/>
    <dgm:cxn modelId="{78DD55C1-DCCE-CA4C-B883-D247A72C6680}" type="presParOf" srcId="{E0B197FE-683E-0645-B9E2-81E90CD27968}" destId="{F32F75DD-F49D-4C49-9B10-6C78F682AE85}" srcOrd="0" destOrd="0" presId="urn:microsoft.com/office/officeart/2009/3/layout/HorizontalOrganizationChart"/>
    <dgm:cxn modelId="{21A7D518-370B-A646-AAA4-ED1A6E5BDE11}" type="presParOf" srcId="{E0B197FE-683E-0645-B9E2-81E90CD27968}" destId="{A2F6C99A-E62A-384E-956C-5CD0771F810F}" srcOrd="1" destOrd="0" presId="urn:microsoft.com/office/officeart/2009/3/layout/HorizontalOrganizationChart"/>
    <dgm:cxn modelId="{698C794A-7603-2341-9C4D-AAFEE414BDD0}" type="presParOf" srcId="{481B85C4-9DB7-BB49-8643-26614E95745C}" destId="{0C0AB0D6-1069-AF4F-940C-D66A9AB95F7A}" srcOrd="1" destOrd="0" presId="urn:microsoft.com/office/officeart/2009/3/layout/HorizontalOrganizationChart"/>
    <dgm:cxn modelId="{6B953AFE-5EA3-0845-8818-4237BFFE44AC}" type="presParOf" srcId="{481B85C4-9DB7-BB49-8643-26614E95745C}" destId="{77CF1623-840F-AE47-A38D-63EC80E3C670}" srcOrd="2" destOrd="0" presId="urn:microsoft.com/office/officeart/2009/3/layout/HorizontalOrganizationChart"/>
    <dgm:cxn modelId="{55D5C409-8E35-5D4C-90F7-D9344A1EEFD2}" type="presParOf" srcId="{B7583E20-58CD-E94A-9913-4C00B173CF4A}" destId="{691EC662-0BD3-7140-8789-CA12CF31709A}" srcOrd="6" destOrd="0" presId="urn:microsoft.com/office/officeart/2009/3/layout/HorizontalOrganizationChart"/>
    <dgm:cxn modelId="{8FCE6B9B-67E0-2345-9157-E0D1745FBF3F}" type="presParOf" srcId="{B7583E20-58CD-E94A-9913-4C00B173CF4A}" destId="{CF1398F3-666A-2040-99FC-F180B4F235D3}" srcOrd="7" destOrd="0" presId="urn:microsoft.com/office/officeart/2009/3/layout/HorizontalOrganizationChart"/>
    <dgm:cxn modelId="{1403F1D2-D60A-8346-AD16-01FEEFED32B2}" type="presParOf" srcId="{CF1398F3-666A-2040-99FC-F180B4F235D3}" destId="{527F3EC5-A2CD-3E48-9F1A-7236B27AABDD}" srcOrd="0" destOrd="0" presId="urn:microsoft.com/office/officeart/2009/3/layout/HorizontalOrganizationChart"/>
    <dgm:cxn modelId="{85A0F6BA-7A5D-8C43-85F9-BEA3AF24C856}" type="presParOf" srcId="{527F3EC5-A2CD-3E48-9F1A-7236B27AABDD}" destId="{A50E85EE-2A02-1A40-9CEB-8023D10A3AB3}" srcOrd="0" destOrd="0" presId="urn:microsoft.com/office/officeart/2009/3/layout/HorizontalOrganizationChart"/>
    <dgm:cxn modelId="{08AEAE55-5A03-9046-A569-D361E03FFCBA}" type="presParOf" srcId="{527F3EC5-A2CD-3E48-9F1A-7236B27AABDD}" destId="{22B8843C-B6C1-BB4B-8C83-E5D11C3DFBE0}" srcOrd="1" destOrd="0" presId="urn:microsoft.com/office/officeart/2009/3/layout/HorizontalOrganizationChart"/>
    <dgm:cxn modelId="{A7F0739A-CA97-B246-931F-2C8715DE095D}" type="presParOf" srcId="{CF1398F3-666A-2040-99FC-F180B4F235D3}" destId="{79F2EADE-ADBA-5640-B0EE-05F5D39F69D5}" srcOrd="1" destOrd="0" presId="urn:microsoft.com/office/officeart/2009/3/layout/HorizontalOrganizationChart"/>
    <dgm:cxn modelId="{322F2D01-9B33-C946-9A16-F2F3D40CC5B1}" type="presParOf" srcId="{CF1398F3-666A-2040-99FC-F180B4F235D3}" destId="{79E5709D-DD7B-864B-A2C6-C9A4EC7B4A7F}" srcOrd="2" destOrd="0" presId="urn:microsoft.com/office/officeart/2009/3/layout/HorizontalOrganizationChart"/>
    <dgm:cxn modelId="{DB0C803C-1DA9-344B-8EEF-3AC3C61E01E8}" type="presParOf" srcId="{80CCD856-333C-3A46-AC7C-297A3668D2C5}" destId="{114F98AD-7160-164E-A645-E44BF70C611D}" srcOrd="2" destOrd="0" presId="urn:microsoft.com/office/officeart/2009/3/layout/HorizontalOrganizationChart"/>
    <dgm:cxn modelId="{ED487C8E-5471-9247-9CA9-3D8646B3BD68}" type="presParOf" srcId="{EB1C43F6-015F-0E4F-91F4-F48A3048AB61}" destId="{B618C506-FA8E-4E4A-802E-41C31A8A9515}" srcOrd="2" destOrd="0" presId="urn:microsoft.com/office/officeart/2009/3/layout/HorizontalOrganizationChart"/>
    <dgm:cxn modelId="{89AC13D6-C61A-834D-A75C-AB7DE3F29928}" type="presParOf" srcId="{EB1C43F6-015F-0E4F-91F4-F48A3048AB61}" destId="{F5FF2683-A9CD-674E-91DC-FAF085444FF7}" srcOrd="3" destOrd="0" presId="urn:microsoft.com/office/officeart/2009/3/layout/HorizontalOrganizationChart"/>
    <dgm:cxn modelId="{C3637F57-6DAB-E24A-90AE-7CF3E4AE8646}" type="presParOf" srcId="{F5FF2683-A9CD-674E-91DC-FAF085444FF7}" destId="{EFF929A3-2B5E-8C41-9EC2-B3545D9C248D}" srcOrd="0" destOrd="0" presId="urn:microsoft.com/office/officeart/2009/3/layout/HorizontalOrganizationChart"/>
    <dgm:cxn modelId="{C3E70648-6DA5-C04B-923E-38162EC83141}" type="presParOf" srcId="{EFF929A3-2B5E-8C41-9EC2-B3545D9C248D}" destId="{118815A6-C614-D649-82F5-CF4E0670DA05}" srcOrd="0" destOrd="0" presId="urn:microsoft.com/office/officeart/2009/3/layout/HorizontalOrganizationChart"/>
    <dgm:cxn modelId="{11707414-F342-0145-8365-FD66DC438E66}" type="presParOf" srcId="{EFF929A3-2B5E-8C41-9EC2-B3545D9C248D}" destId="{91B7043A-2F72-1F48-A30B-E96FF118A6F5}" srcOrd="1" destOrd="0" presId="urn:microsoft.com/office/officeart/2009/3/layout/HorizontalOrganizationChart"/>
    <dgm:cxn modelId="{6261972E-F9EB-1641-8D8F-E9E3F793F15C}" type="presParOf" srcId="{F5FF2683-A9CD-674E-91DC-FAF085444FF7}" destId="{A58C16FA-6368-B14C-A303-0D4B10A9E92E}" srcOrd="1" destOrd="0" presId="urn:microsoft.com/office/officeart/2009/3/layout/HorizontalOrganizationChart"/>
    <dgm:cxn modelId="{E7B83B1F-F7BA-664C-BB2C-C6B4DEE18C12}" type="presParOf" srcId="{A58C16FA-6368-B14C-A303-0D4B10A9E92E}" destId="{7AA22D48-E88F-FC42-A5F8-948FE5889555}" srcOrd="0" destOrd="0" presId="urn:microsoft.com/office/officeart/2009/3/layout/HorizontalOrganizationChart"/>
    <dgm:cxn modelId="{E92FBD1B-9CF4-0C4B-B422-8E83768E1985}" type="presParOf" srcId="{A58C16FA-6368-B14C-A303-0D4B10A9E92E}" destId="{E1DC63A3-D89D-424A-826B-F027E058CFD0}" srcOrd="1" destOrd="0" presId="urn:microsoft.com/office/officeart/2009/3/layout/HorizontalOrganizationChart"/>
    <dgm:cxn modelId="{C5F6F433-88E6-DE4F-8CB5-EC51AABB9D4C}" type="presParOf" srcId="{E1DC63A3-D89D-424A-826B-F027E058CFD0}" destId="{E76A204E-99A4-6743-B708-972CAB236A4A}" srcOrd="0" destOrd="0" presId="urn:microsoft.com/office/officeart/2009/3/layout/HorizontalOrganizationChart"/>
    <dgm:cxn modelId="{04AA9300-7B4E-4746-81ED-26CAB516EE4A}" type="presParOf" srcId="{E76A204E-99A4-6743-B708-972CAB236A4A}" destId="{0C0B9BCF-F78F-4A4B-A5C9-A2C640EF0A63}" srcOrd="0" destOrd="0" presId="urn:microsoft.com/office/officeart/2009/3/layout/HorizontalOrganizationChart"/>
    <dgm:cxn modelId="{3024832B-607B-AE45-BAB3-C151D0E7A85F}" type="presParOf" srcId="{E76A204E-99A4-6743-B708-972CAB236A4A}" destId="{355AC5B9-5DCA-E842-A68D-00A822F71501}" srcOrd="1" destOrd="0" presId="urn:microsoft.com/office/officeart/2009/3/layout/HorizontalOrganizationChart"/>
    <dgm:cxn modelId="{EAF7471A-B02B-7D40-AC4A-2D9BC495DD11}" type="presParOf" srcId="{E1DC63A3-D89D-424A-826B-F027E058CFD0}" destId="{C5BD6EAB-EFED-7C4A-B46F-AFF56E951B27}" srcOrd="1" destOrd="0" presId="urn:microsoft.com/office/officeart/2009/3/layout/HorizontalOrganizationChart"/>
    <dgm:cxn modelId="{8B2C92C0-4241-7140-AF17-B4F0E29C8667}" type="presParOf" srcId="{E1DC63A3-D89D-424A-826B-F027E058CFD0}" destId="{CD6264CF-3DA1-BB4F-B331-DCC6A67A0100}" srcOrd="2" destOrd="0" presId="urn:microsoft.com/office/officeart/2009/3/layout/HorizontalOrganizationChart"/>
    <dgm:cxn modelId="{3D2FB63D-4A76-E440-A745-6B20D6F6A560}" type="presParOf" srcId="{A58C16FA-6368-B14C-A303-0D4B10A9E92E}" destId="{21D2EA63-CE59-4345-9039-6E2B07622896}" srcOrd="2" destOrd="0" presId="urn:microsoft.com/office/officeart/2009/3/layout/HorizontalOrganizationChart"/>
    <dgm:cxn modelId="{2BAB8353-CA20-4C4C-AC20-DFF10B32F05A}" type="presParOf" srcId="{A58C16FA-6368-B14C-A303-0D4B10A9E92E}" destId="{D790A928-2543-9A4F-BE8D-A94EC1AF89E9}" srcOrd="3" destOrd="0" presId="urn:microsoft.com/office/officeart/2009/3/layout/HorizontalOrganizationChart"/>
    <dgm:cxn modelId="{94E1E7A4-4EDE-434F-969B-5F7894FFE9C3}" type="presParOf" srcId="{D790A928-2543-9A4F-BE8D-A94EC1AF89E9}" destId="{C50CF4DA-5D6C-5346-A7E3-0A41C69D7805}" srcOrd="0" destOrd="0" presId="urn:microsoft.com/office/officeart/2009/3/layout/HorizontalOrganizationChart"/>
    <dgm:cxn modelId="{A088CFC9-CED5-9542-B214-ADA1DE26A4DC}" type="presParOf" srcId="{C50CF4DA-5D6C-5346-A7E3-0A41C69D7805}" destId="{51F529BB-6668-DE4C-9CE5-22DA154ED4C0}" srcOrd="0" destOrd="0" presId="urn:microsoft.com/office/officeart/2009/3/layout/HorizontalOrganizationChart"/>
    <dgm:cxn modelId="{310371B4-D23F-1448-A79E-B4C0751615B2}" type="presParOf" srcId="{C50CF4DA-5D6C-5346-A7E3-0A41C69D7805}" destId="{3B99842D-E365-3D42-890C-A34388567837}" srcOrd="1" destOrd="0" presId="urn:microsoft.com/office/officeart/2009/3/layout/HorizontalOrganizationChart"/>
    <dgm:cxn modelId="{8EBCF3B6-4EE2-3D4D-B8AA-9ADDFDEFD9FE}" type="presParOf" srcId="{D790A928-2543-9A4F-BE8D-A94EC1AF89E9}" destId="{8CCF7851-7CA0-D248-A384-AC1F862291AF}" srcOrd="1" destOrd="0" presId="urn:microsoft.com/office/officeart/2009/3/layout/HorizontalOrganizationChart"/>
    <dgm:cxn modelId="{D8CE0859-7E53-9C49-A4E3-32EB20385467}" type="presParOf" srcId="{D790A928-2543-9A4F-BE8D-A94EC1AF89E9}" destId="{AD2060D9-1C94-A345-BA9A-478CF445A36A}" srcOrd="2" destOrd="0" presId="urn:microsoft.com/office/officeart/2009/3/layout/HorizontalOrganizationChart"/>
    <dgm:cxn modelId="{F306AC3A-D734-554A-866A-7F4B244C4034}" type="presParOf" srcId="{A58C16FA-6368-B14C-A303-0D4B10A9E92E}" destId="{44C90681-9847-9248-A70E-F0893EB50EF1}" srcOrd="4" destOrd="0" presId="urn:microsoft.com/office/officeart/2009/3/layout/HorizontalOrganizationChart"/>
    <dgm:cxn modelId="{E5AB5465-A740-E44F-A7D1-CB10DA66B392}" type="presParOf" srcId="{A58C16FA-6368-B14C-A303-0D4B10A9E92E}" destId="{27702AC9-C33B-8F46-AE30-5AD8F2D9FE06}" srcOrd="5" destOrd="0" presId="urn:microsoft.com/office/officeart/2009/3/layout/HorizontalOrganizationChart"/>
    <dgm:cxn modelId="{5F9B1753-47DB-8C47-9BD9-A5FC20B12593}" type="presParOf" srcId="{27702AC9-C33B-8F46-AE30-5AD8F2D9FE06}" destId="{ECB406B1-0295-5C45-8D57-A77CA7588C4A}" srcOrd="0" destOrd="0" presId="urn:microsoft.com/office/officeart/2009/3/layout/HorizontalOrganizationChart"/>
    <dgm:cxn modelId="{A6EDEB82-28F7-C94F-BAEF-836D930B9F7E}" type="presParOf" srcId="{ECB406B1-0295-5C45-8D57-A77CA7588C4A}" destId="{8AE68FF3-1002-E14A-9018-BF2AE8ABCD8E}" srcOrd="0" destOrd="0" presId="urn:microsoft.com/office/officeart/2009/3/layout/HorizontalOrganizationChart"/>
    <dgm:cxn modelId="{D6B26CEC-1CDC-8245-8C24-EB068BB84D09}" type="presParOf" srcId="{ECB406B1-0295-5C45-8D57-A77CA7588C4A}" destId="{10695FAF-FC8B-7A4F-B4FE-FF4D60792073}" srcOrd="1" destOrd="0" presId="urn:microsoft.com/office/officeart/2009/3/layout/HorizontalOrganizationChart"/>
    <dgm:cxn modelId="{C34EED3B-BD24-264D-B418-59C09738633F}" type="presParOf" srcId="{27702AC9-C33B-8F46-AE30-5AD8F2D9FE06}" destId="{234982AF-C2A6-564F-B2CC-DF104145FE12}" srcOrd="1" destOrd="0" presId="urn:microsoft.com/office/officeart/2009/3/layout/HorizontalOrganizationChart"/>
    <dgm:cxn modelId="{AC3184FB-2A2A-5F4E-AC0F-902CE22A7FD9}" type="presParOf" srcId="{27702AC9-C33B-8F46-AE30-5AD8F2D9FE06}" destId="{F2FFFFC8-C136-B74B-A12F-1AB4B7B01853}" srcOrd="2" destOrd="0" presId="urn:microsoft.com/office/officeart/2009/3/layout/HorizontalOrganizationChart"/>
    <dgm:cxn modelId="{E40E2E52-A848-2C46-901D-23C2F43DA0BE}" type="presParOf" srcId="{A58C16FA-6368-B14C-A303-0D4B10A9E92E}" destId="{D6B0D12B-2BA8-2847-AA5B-33437CF1FA5D}" srcOrd="6" destOrd="0" presId="urn:microsoft.com/office/officeart/2009/3/layout/HorizontalOrganizationChart"/>
    <dgm:cxn modelId="{B0C1ECFC-CBBD-2E4B-8E87-38E0AD492924}" type="presParOf" srcId="{A58C16FA-6368-B14C-A303-0D4B10A9E92E}" destId="{A3A4EC8C-E255-FB41-AC54-EF061E83ED83}" srcOrd="7" destOrd="0" presId="urn:microsoft.com/office/officeart/2009/3/layout/HorizontalOrganizationChart"/>
    <dgm:cxn modelId="{A5EC6EA4-CF14-8A46-BD0B-F33F60911632}" type="presParOf" srcId="{A3A4EC8C-E255-FB41-AC54-EF061E83ED83}" destId="{CB8EA8C4-C5B5-ED4A-BAF3-9C4F3CD802F4}" srcOrd="0" destOrd="0" presId="urn:microsoft.com/office/officeart/2009/3/layout/HorizontalOrganizationChart"/>
    <dgm:cxn modelId="{0C140939-C1C7-5F4E-9583-6097421715FF}" type="presParOf" srcId="{CB8EA8C4-C5B5-ED4A-BAF3-9C4F3CD802F4}" destId="{9ADB1E6D-16F6-9A4D-A163-304882D361AF}" srcOrd="0" destOrd="0" presId="urn:microsoft.com/office/officeart/2009/3/layout/HorizontalOrganizationChart"/>
    <dgm:cxn modelId="{FB1DFEC3-9672-144F-8586-918D84F4DCAA}" type="presParOf" srcId="{CB8EA8C4-C5B5-ED4A-BAF3-9C4F3CD802F4}" destId="{513416AD-7D71-2444-897E-AC76B4DE0387}" srcOrd="1" destOrd="0" presId="urn:microsoft.com/office/officeart/2009/3/layout/HorizontalOrganizationChart"/>
    <dgm:cxn modelId="{8F1514C3-480C-1D48-8C3F-4E26A70ECC2F}" type="presParOf" srcId="{A3A4EC8C-E255-FB41-AC54-EF061E83ED83}" destId="{B6CEE6A8-08C8-614E-AF7F-A4A919D96FB2}" srcOrd="1" destOrd="0" presId="urn:microsoft.com/office/officeart/2009/3/layout/HorizontalOrganizationChart"/>
    <dgm:cxn modelId="{B142DB33-6F00-A446-8FE3-BCA8EC425CAA}" type="presParOf" srcId="{A3A4EC8C-E255-FB41-AC54-EF061E83ED83}" destId="{F7EF41BE-E661-1149-BC88-C2E7971958B7}" srcOrd="2" destOrd="0" presId="urn:microsoft.com/office/officeart/2009/3/layout/HorizontalOrganizationChart"/>
    <dgm:cxn modelId="{E0E69FC1-1E53-0142-B57F-2CFE33EF9EA8}" type="presParOf" srcId="{F5FF2683-A9CD-674E-91DC-FAF085444FF7}" destId="{A5E65665-7444-684E-B659-8C2638C99D4C}" srcOrd="2" destOrd="0" presId="urn:microsoft.com/office/officeart/2009/3/layout/HorizontalOrganizationChart"/>
    <dgm:cxn modelId="{60B0588F-8606-A54E-9B70-B9E8357194DF}" type="presParOf" srcId="{EB1C43F6-015F-0E4F-91F4-F48A3048AB61}" destId="{4BA1FFB4-335B-974B-A313-F4DED9CF30A0}" srcOrd="4" destOrd="0" presId="urn:microsoft.com/office/officeart/2009/3/layout/HorizontalOrganizationChart"/>
    <dgm:cxn modelId="{7A8ACD5B-AA3A-3F4F-8CE7-8B4BE2325E9E}" type="presParOf" srcId="{EB1C43F6-015F-0E4F-91F4-F48A3048AB61}" destId="{0961F4F4-96AC-ED4E-A175-D9473784E0D0}" srcOrd="5" destOrd="0" presId="urn:microsoft.com/office/officeart/2009/3/layout/HorizontalOrganizationChart"/>
    <dgm:cxn modelId="{93DCDA98-87BA-234A-A39B-65FA1321BCCA}" type="presParOf" srcId="{0961F4F4-96AC-ED4E-A175-D9473784E0D0}" destId="{114A9101-259F-E646-B353-8BF2778D665E}" srcOrd="0" destOrd="0" presId="urn:microsoft.com/office/officeart/2009/3/layout/HorizontalOrganizationChart"/>
    <dgm:cxn modelId="{5EDDA453-D343-9C49-83B9-30F4E48F86B4}" type="presParOf" srcId="{114A9101-259F-E646-B353-8BF2778D665E}" destId="{A0F787BE-1856-CE42-965E-889676F569B4}" srcOrd="0" destOrd="0" presId="urn:microsoft.com/office/officeart/2009/3/layout/HorizontalOrganizationChart"/>
    <dgm:cxn modelId="{2AE7FEDA-B20F-954E-88F7-1B19D9F56666}" type="presParOf" srcId="{114A9101-259F-E646-B353-8BF2778D665E}" destId="{E8D91281-3F95-2440-B684-3AFBC130BD28}" srcOrd="1" destOrd="0" presId="urn:microsoft.com/office/officeart/2009/3/layout/HorizontalOrganizationChart"/>
    <dgm:cxn modelId="{E7D4D469-F34A-BD4D-9632-38D2BBA3CEB2}" type="presParOf" srcId="{0961F4F4-96AC-ED4E-A175-D9473784E0D0}" destId="{3CC2B2D1-B464-4447-816E-F2B1D806E3C2}" srcOrd="1" destOrd="0" presId="urn:microsoft.com/office/officeart/2009/3/layout/HorizontalOrganizationChart"/>
    <dgm:cxn modelId="{FB96F8A4-15A6-9942-8C49-1EF6D5DEA45A}" type="presParOf" srcId="{3CC2B2D1-B464-4447-816E-F2B1D806E3C2}" destId="{D179C4C1-D91C-684E-8D1C-D86E6F84B831}" srcOrd="0" destOrd="0" presId="urn:microsoft.com/office/officeart/2009/3/layout/HorizontalOrganizationChart"/>
    <dgm:cxn modelId="{AB6FDC56-74F6-5245-9871-A10F9F2D31CA}" type="presParOf" srcId="{3CC2B2D1-B464-4447-816E-F2B1D806E3C2}" destId="{57447703-0582-7C44-AF10-459D9DE22D99}" srcOrd="1" destOrd="0" presId="urn:microsoft.com/office/officeart/2009/3/layout/HorizontalOrganizationChart"/>
    <dgm:cxn modelId="{E3ADC138-BCED-1C42-934B-BDBE52295D1D}" type="presParOf" srcId="{57447703-0582-7C44-AF10-459D9DE22D99}" destId="{10ABD4B6-2233-8242-875B-1559DB458F2D}" srcOrd="0" destOrd="0" presId="urn:microsoft.com/office/officeart/2009/3/layout/HorizontalOrganizationChart"/>
    <dgm:cxn modelId="{CC22A01D-799B-764D-8526-B8848B167AE6}" type="presParOf" srcId="{10ABD4B6-2233-8242-875B-1559DB458F2D}" destId="{C6579A7A-8316-B543-BAFF-24C944BFED75}" srcOrd="0" destOrd="0" presId="urn:microsoft.com/office/officeart/2009/3/layout/HorizontalOrganizationChart"/>
    <dgm:cxn modelId="{72A83921-2360-AD47-9BF1-7554D3F7C889}" type="presParOf" srcId="{10ABD4B6-2233-8242-875B-1559DB458F2D}" destId="{C78F17DB-62DA-7C41-B880-8459D4372B47}" srcOrd="1" destOrd="0" presId="urn:microsoft.com/office/officeart/2009/3/layout/HorizontalOrganizationChart"/>
    <dgm:cxn modelId="{D3D7351E-FF5E-474E-B340-C01E2B10A0A7}" type="presParOf" srcId="{57447703-0582-7C44-AF10-459D9DE22D99}" destId="{776B4C73-C31E-5346-AAD8-7DF9517241FE}" srcOrd="1" destOrd="0" presId="urn:microsoft.com/office/officeart/2009/3/layout/HorizontalOrganizationChart"/>
    <dgm:cxn modelId="{88485016-0DA6-6D4F-9D62-A46D186B09F0}" type="presParOf" srcId="{57447703-0582-7C44-AF10-459D9DE22D99}" destId="{7AC2CB60-89A1-A143-8E8B-EA34376FA11B}" srcOrd="2" destOrd="0" presId="urn:microsoft.com/office/officeart/2009/3/layout/HorizontalOrganizationChart"/>
    <dgm:cxn modelId="{33B7B806-AB35-614C-9444-F3D1FECC887A}" type="presParOf" srcId="{3CC2B2D1-B464-4447-816E-F2B1D806E3C2}" destId="{A41965E4-B49A-F346-81E5-896ED4711273}" srcOrd="2" destOrd="0" presId="urn:microsoft.com/office/officeart/2009/3/layout/HorizontalOrganizationChart"/>
    <dgm:cxn modelId="{867D335D-D49B-4A40-BDF7-4437F5ABBA80}" type="presParOf" srcId="{3CC2B2D1-B464-4447-816E-F2B1D806E3C2}" destId="{386DA5EA-F8D6-4943-9737-23F0434CE8C6}" srcOrd="3" destOrd="0" presId="urn:microsoft.com/office/officeart/2009/3/layout/HorizontalOrganizationChart"/>
    <dgm:cxn modelId="{E6FB1B95-00F5-DF47-AF34-4C41BF2579DA}" type="presParOf" srcId="{386DA5EA-F8D6-4943-9737-23F0434CE8C6}" destId="{6082F9F1-0A18-C64C-B6D6-479A06B07C35}" srcOrd="0" destOrd="0" presId="urn:microsoft.com/office/officeart/2009/3/layout/HorizontalOrganizationChart"/>
    <dgm:cxn modelId="{8BCCAC1A-341F-3342-8336-07EE90BF826C}" type="presParOf" srcId="{6082F9F1-0A18-C64C-B6D6-479A06B07C35}" destId="{7888AE73-FE5B-A44F-9C33-E8A93156C9D3}" srcOrd="0" destOrd="0" presId="urn:microsoft.com/office/officeart/2009/3/layout/HorizontalOrganizationChart"/>
    <dgm:cxn modelId="{220B52C4-5DB4-BB49-AAAE-30FD5C584CB1}" type="presParOf" srcId="{6082F9F1-0A18-C64C-B6D6-479A06B07C35}" destId="{15587AE4-1936-6147-A8AB-10049650F934}" srcOrd="1" destOrd="0" presId="urn:microsoft.com/office/officeart/2009/3/layout/HorizontalOrganizationChart"/>
    <dgm:cxn modelId="{12424FFA-7497-B043-A23F-796D602F4C02}" type="presParOf" srcId="{386DA5EA-F8D6-4943-9737-23F0434CE8C6}" destId="{71B6822B-F833-5446-A9AD-87CC60D79509}" srcOrd="1" destOrd="0" presId="urn:microsoft.com/office/officeart/2009/3/layout/HorizontalOrganizationChart"/>
    <dgm:cxn modelId="{FC0A4583-7974-B64C-87CF-CA4400B019A9}" type="presParOf" srcId="{386DA5EA-F8D6-4943-9737-23F0434CE8C6}" destId="{894EE2D8-7518-ED45-81CF-8AA258E1F907}" srcOrd="2" destOrd="0" presId="urn:microsoft.com/office/officeart/2009/3/layout/HorizontalOrganizationChart"/>
    <dgm:cxn modelId="{D5AB6275-12F3-624D-8C0F-AE46ED7AB2B2}" type="presParOf" srcId="{3CC2B2D1-B464-4447-816E-F2B1D806E3C2}" destId="{06D3F159-8066-D043-8867-948C433670E1}" srcOrd="4" destOrd="0" presId="urn:microsoft.com/office/officeart/2009/3/layout/HorizontalOrganizationChart"/>
    <dgm:cxn modelId="{34F845A6-60D3-BE4D-B5BC-3AF1CF629CCC}" type="presParOf" srcId="{3CC2B2D1-B464-4447-816E-F2B1D806E3C2}" destId="{62C89AFB-2A83-F346-82C1-A3DED53C51FD}" srcOrd="5" destOrd="0" presId="urn:microsoft.com/office/officeart/2009/3/layout/HorizontalOrganizationChart"/>
    <dgm:cxn modelId="{F0CE8D5E-AF53-564D-A110-38957CDEE97D}" type="presParOf" srcId="{62C89AFB-2A83-F346-82C1-A3DED53C51FD}" destId="{7E7F3C45-05FB-A44F-9CD8-6F7E5E104CDD}" srcOrd="0" destOrd="0" presId="urn:microsoft.com/office/officeart/2009/3/layout/HorizontalOrganizationChart"/>
    <dgm:cxn modelId="{6380CFE8-41C2-7D43-A8F7-236E326C2FAC}" type="presParOf" srcId="{7E7F3C45-05FB-A44F-9CD8-6F7E5E104CDD}" destId="{F0C07129-1C01-2543-8918-94CDAB846A11}" srcOrd="0" destOrd="0" presId="urn:microsoft.com/office/officeart/2009/3/layout/HorizontalOrganizationChart"/>
    <dgm:cxn modelId="{0787C3EC-13EA-EA44-9763-98F727B1CCA9}" type="presParOf" srcId="{7E7F3C45-05FB-A44F-9CD8-6F7E5E104CDD}" destId="{47C00650-4D90-D64E-82C8-867EF787B943}" srcOrd="1" destOrd="0" presId="urn:microsoft.com/office/officeart/2009/3/layout/HorizontalOrganizationChart"/>
    <dgm:cxn modelId="{C63B8081-D226-1F4D-8C33-EA20C8C249FB}" type="presParOf" srcId="{62C89AFB-2A83-F346-82C1-A3DED53C51FD}" destId="{011C3D68-D3B2-D34C-B788-38CEC9275D90}" srcOrd="1" destOrd="0" presId="urn:microsoft.com/office/officeart/2009/3/layout/HorizontalOrganizationChart"/>
    <dgm:cxn modelId="{44C98821-1E97-B347-BBE1-F43BA0586BDB}" type="presParOf" srcId="{62C89AFB-2A83-F346-82C1-A3DED53C51FD}" destId="{E13EF667-C24A-2B42-A490-5CA92A0F561A}" srcOrd="2" destOrd="0" presId="urn:microsoft.com/office/officeart/2009/3/layout/HorizontalOrganizationChart"/>
    <dgm:cxn modelId="{11617834-6172-5E4F-B7CA-C67B4B1EBA0C}" type="presParOf" srcId="{3CC2B2D1-B464-4447-816E-F2B1D806E3C2}" destId="{E292D20E-6DC8-C148-A87A-A894CC236F06}" srcOrd="6" destOrd="0" presId="urn:microsoft.com/office/officeart/2009/3/layout/HorizontalOrganizationChart"/>
    <dgm:cxn modelId="{77C0AE93-48F8-D64E-A656-E16FC0F4EFF4}" type="presParOf" srcId="{3CC2B2D1-B464-4447-816E-F2B1D806E3C2}" destId="{FEB02A31-8744-214D-B2A6-D02FD93286EE}" srcOrd="7" destOrd="0" presId="urn:microsoft.com/office/officeart/2009/3/layout/HorizontalOrganizationChart"/>
    <dgm:cxn modelId="{E3AA5A7D-7C71-4645-A4CA-FB387EC8F629}" type="presParOf" srcId="{FEB02A31-8744-214D-B2A6-D02FD93286EE}" destId="{96A4B89F-A335-9A48-A505-F9E3B636DD7C}" srcOrd="0" destOrd="0" presId="urn:microsoft.com/office/officeart/2009/3/layout/HorizontalOrganizationChart"/>
    <dgm:cxn modelId="{C7E99696-BF20-3F4B-83F8-59ADE0417018}" type="presParOf" srcId="{96A4B89F-A335-9A48-A505-F9E3B636DD7C}" destId="{AB47B93F-B55E-8C4F-8248-DB0B6701CB5D}" srcOrd="0" destOrd="0" presId="urn:microsoft.com/office/officeart/2009/3/layout/HorizontalOrganizationChart"/>
    <dgm:cxn modelId="{FE3E4B10-D603-A843-A5C5-6634F662B1E7}" type="presParOf" srcId="{96A4B89F-A335-9A48-A505-F9E3B636DD7C}" destId="{EEF46C7E-6FE2-9C46-AAF6-753316FCADDE}" srcOrd="1" destOrd="0" presId="urn:microsoft.com/office/officeart/2009/3/layout/HorizontalOrganizationChart"/>
    <dgm:cxn modelId="{1E5ED137-45A2-8241-B02E-D2601621E498}" type="presParOf" srcId="{FEB02A31-8744-214D-B2A6-D02FD93286EE}" destId="{CC1226FB-D26A-EA4A-85D0-BEBB40ABDDFD}" srcOrd="1" destOrd="0" presId="urn:microsoft.com/office/officeart/2009/3/layout/HorizontalOrganizationChart"/>
    <dgm:cxn modelId="{B775C753-15F8-D74C-8162-F1E82BCF58A0}" type="presParOf" srcId="{FEB02A31-8744-214D-B2A6-D02FD93286EE}" destId="{DF523DD4-D099-E64F-BD37-878AC1269FFB}" srcOrd="2" destOrd="0" presId="urn:microsoft.com/office/officeart/2009/3/layout/HorizontalOrganizationChart"/>
    <dgm:cxn modelId="{CABA8662-BB96-964A-8701-8E5E65B45991}" type="presParOf" srcId="{0961F4F4-96AC-ED4E-A175-D9473784E0D0}" destId="{35FD62A3-051A-6545-90A9-E9C984AC6CA2}" srcOrd="2" destOrd="0" presId="urn:microsoft.com/office/officeart/2009/3/layout/HorizontalOrganizationChart"/>
    <dgm:cxn modelId="{11C8EEA5-48BF-A044-9333-075C80AD6B50}" type="presParOf" srcId="{EB1C43F6-015F-0E4F-91F4-F48A3048AB61}" destId="{101507C5-0D0A-5B48-B26D-1D2A6068F6BB}" srcOrd="6" destOrd="0" presId="urn:microsoft.com/office/officeart/2009/3/layout/HorizontalOrganizationChart"/>
    <dgm:cxn modelId="{8457C475-E4A7-9F4D-BE3A-09BAB7E6AF9A}" type="presParOf" srcId="{EB1C43F6-015F-0E4F-91F4-F48A3048AB61}" destId="{26314321-9899-1D4D-A854-39E5EA9F6FC7}" srcOrd="7" destOrd="0" presId="urn:microsoft.com/office/officeart/2009/3/layout/HorizontalOrganizationChart"/>
    <dgm:cxn modelId="{EF34659F-E1CA-3F46-9949-49243AF787A4}" type="presParOf" srcId="{26314321-9899-1D4D-A854-39E5EA9F6FC7}" destId="{0E918E02-CC46-6443-A4AE-670297755328}" srcOrd="0" destOrd="0" presId="urn:microsoft.com/office/officeart/2009/3/layout/HorizontalOrganizationChart"/>
    <dgm:cxn modelId="{995D9508-0F62-EF4E-AB75-3449C62A0DBF}" type="presParOf" srcId="{0E918E02-CC46-6443-A4AE-670297755328}" destId="{800D453A-FF69-5E4A-8EE9-813DB84C6434}" srcOrd="0" destOrd="0" presId="urn:microsoft.com/office/officeart/2009/3/layout/HorizontalOrganizationChart"/>
    <dgm:cxn modelId="{900A6249-2170-C049-A9F7-488D140B483A}" type="presParOf" srcId="{0E918E02-CC46-6443-A4AE-670297755328}" destId="{2CBF27A2-5B35-1546-B321-884CCD293B6C}" srcOrd="1" destOrd="0" presId="urn:microsoft.com/office/officeart/2009/3/layout/HorizontalOrganizationChart"/>
    <dgm:cxn modelId="{A39FFDB4-DAB8-944D-B8D6-C83D34A978B3}" type="presParOf" srcId="{26314321-9899-1D4D-A854-39E5EA9F6FC7}" destId="{174349C4-C6D4-6A42-8C81-CB9437858F7E}" srcOrd="1" destOrd="0" presId="urn:microsoft.com/office/officeart/2009/3/layout/HorizontalOrganizationChart"/>
    <dgm:cxn modelId="{0EA2D532-09C4-FD4D-8DF3-52E9C8FDFBE5}" type="presParOf" srcId="{174349C4-C6D4-6A42-8C81-CB9437858F7E}" destId="{DCA64BBE-9DCF-E146-9CA1-DD47D906B8A9}" srcOrd="0" destOrd="0" presId="urn:microsoft.com/office/officeart/2009/3/layout/HorizontalOrganizationChart"/>
    <dgm:cxn modelId="{1758CC8C-8D03-5E42-B0DF-A938A7695EB2}" type="presParOf" srcId="{174349C4-C6D4-6A42-8C81-CB9437858F7E}" destId="{48AE3475-C93D-F440-B539-086004D6BE5D}" srcOrd="1" destOrd="0" presId="urn:microsoft.com/office/officeart/2009/3/layout/HorizontalOrganizationChart"/>
    <dgm:cxn modelId="{88D8A779-3540-6A41-940B-C9326B5A9EA2}" type="presParOf" srcId="{48AE3475-C93D-F440-B539-086004D6BE5D}" destId="{1D98C73C-AAF2-CC44-9656-1DF678781F32}" srcOrd="0" destOrd="0" presId="urn:microsoft.com/office/officeart/2009/3/layout/HorizontalOrganizationChart"/>
    <dgm:cxn modelId="{34B6A957-805B-5D48-8C99-CC85BA2912B3}" type="presParOf" srcId="{1D98C73C-AAF2-CC44-9656-1DF678781F32}" destId="{D01BF562-02F0-B642-A642-EE9B319A1A2A}" srcOrd="0" destOrd="0" presId="urn:microsoft.com/office/officeart/2009/3/layout/HorizontalOrganizationChart"/>
    <dgm:cxn modelId="{BAACCB7E-218F-EB4A-9956-F246B223D515}" type="presParOf" srcId="{1D98C73C-AAF2-CC44-9656-1DF678781F32}" destId="{2B5BBC03-EDDA-F446-817D-9C15D16EA2E6}" srcOrd="1" destOrd="0" presId="urn:microsoft.com/office/officeart/2009/3/layout/HorizontalOrganizationChart"/>
    <dgm:cxn modelId="{1D101028-75DD-3345-801C-CFB9497810BF}" type="presParOf" srcId="{48AE3475-C93D-F440-B539-086004D6BE5D}" destId="{2F4BDE47-40BC-BB48-983B-0F254EB93FA8}" srcOrd="1" destOrd="0" presId="urn:microsoft.com/office/officeart/2009/3/layout/HorizontalOrganizationChart"/>
    <dgm:cxn modelId="{F5597F9D-11DA-3849-91F1-A3AF8438AC31}" type="presParOf" srcId="{48AE3475-C93D-F440-B539-086004D6BE5D}" destId="{DF663943-9555-4944-8148-F89463E45D11}" srcOrd="2" destOrd="0" presId="urn:microsoft.com/office/officeart/2009/3/layout/HorizontalOrganizationChart"/>
    <dgm:cxn modelId="{8A25E98F-9376-F94F-9B04-CE3AA0D57011}" type="presParOf" srcId="{174349C4-C6D4-6A42-8C81-CB9437858F7E}" destId="{54E9AF2D-A62E-3B41-84D8-6FA7877BD523}" srcOrd="2" destOrd="0" presId="urn:microsoft.com/office/officeart/2009/3/layout/HorizontalOrganizationChart"/>
    <dgm:cxn modelId="{1A869451-E9F7-984F-B435-25FE6C0C533B}" type="presParOf" srcId="{174349C4-C6D4-6A42-8C81-CB9437858F7E}" destId="{A9718C9C-8A2E-804A-A8E1-00F640396074}" srcOrd="3" destOrd="0" presId="urn:microsoft.com/office/officeart/2009/3/layout/HorizontalOrganizationChart"/>
    <dgm:cxn modelId="{F0A54651-6EA1-7348-8B15-6BDB6BAF5193}" type="presParOf" srcId="{A9718C9C-8A2E-804A-A8E1-00F640396074}" destId="{B60BDF34-6DE1-094C-838E-E25C87109EDA}" srcOrd="0" destOrd="0" presId="urn:microsoft.com/office/officeart/2009/3/layout/HorizontalOrganizationChart"/>
    <dgm:cxn modelId="{A8905DD6-2506-1043-B2D8-C4B0A0034F3A}" type="presParOf" srcId="{B60BDF34-6DE1-094C-838E-E25C87109EDA}" destId="{E5C83D62-E9C6-2A44-869A-E1A01006086A}" srcOrd="0" destOrd="0" presId="urn:microsoft.com/office/officeart/2009/3/layout/HorizontalOrganizationChart"/>
    <dgm:cxn modelId="{2DC15AF7-C97D-8A4C-99E4-6293351E5D0A}" type="presParOf" srcId="{B60BDF34-6DE1-094C-838E-E25C87109EDA}" destId="{7FBE5002-9F62-E847-9DAE-0C7A7E073780}" srcOrd="1" destOrd="0" presId="urn:microsoft.com/office/officeart/2009/3/layout/HorizontalOrganizationChart"/>
    <dgm:cxn modelId="{CAC0EBE6-F3F4-F449-A274-1C3BF8EF9210}" type="presParOf" srcId="{A9718C9C-8A2E-804A-A8E1-00F640396074}" destId="{5921745D-08CF-904D-A9DD-14D49C5FB7DE}" srcOrd="1" destOrd="0" presId="urn:microsoft.com/office/officeart/2009/3/layout/HorizontalOrganizationChart"/>
    <dgm:cxn modelId="{03232BF5-BCE3-4241-BB60-39418C3675D8}" type="presParOf" srcId="{A9718C9C-8A2E-804A-A8E1-00F640396074}" destId="{048F7F05-2770-EA41-B45A-869E596B1B33}" srcOrd="2" destOrd="0" presId="urn:microsoft.com/office/officeart/2009/3/layout/HorizontalOrganizationChart"/>
    <dgm:cxn modelId="{1A973C84-19F9-3E41-9FF4-7A808540982D}" type="presParOf" srcId="{174349C4-C6D4-6A42-8C81-CB9437858F7E}" destId="{B386100D-2E86-C342-8BD0-60654086FA50}" srcOrd="4" destOrd="0" presId="urn:microsoft.com/office/officeart/2009/3/layout/HorizontalOrganizationChart"/>
    <dgm:cxn modelId="{CA9CA7EE-BCDE-2D48-BEB3-8F1BCFA9D018}" type="presParOf" srcId="{174349C4-C6D4-6A42-8C81-CB9437858F7E}" destId="{1C7D60EA-D6B2-1D44-967B-57638749DC84}" srcOrd="5" destOrd="0" presId="urn:microsoft.com/office/officeart/2009/3/layout/HorizontalOrganizationChart"/>
    <dgm:cxn modelId="{590C5B8C-B816-774B-BCE0-93B0B840CB9C}" type="presParOf" srcId="{1C7D60EA-D6B2-1D44-967B-57638749DC84}" destId="{948F956A-6D71-D441-B605-ACC665274372}" srcOrd="0" destOrd="0" presId="urn:microsoft.com/office/officeart/2009/3/layout/HorizontalOrganizationChart"/>
    <dgm:cxn modelId="{8F72BC6E-7D61-A349-BDEB-89590C97DA72}" type="presParOf" srcId="{948F956A-6D71-D441-B605-ACC665274372}" destId="{7E441A51-8892-7B41-B846-CA77D5AF1256}" srcOrd="0" destOrd="0" presId="urn:microsoft.com/office/officeart/2009/3/layout/HorizontalOrganizationChart"/>
    <dgm:cxn modelId="{4F588242-9DF8-DB4E-9A71-9DA9170A1F1E}" type="presParOf" srcId="{948F956A-6D71-D441-B605-ACC665274372}" destId="{45F92C9B-C67A-7F46-8EB7-CCEBA4207DC9}" srcOrd="1" destOrd="0" presId="urn:microsoft.com/office/officeart/2009/3/layout/HorizontalOrganizationChart"/>
    <dgm:cxn modelId="{89FD3E78-B93D-FD43-8A6A-D72FEBD342E1}" type="presParOf" srcId="{1C7D60EA-D6B2-1D44-967B-57638749DC84}" destId="{466227EB-8783-F244-97D3-108EF15187B3}" srcOrd="1" destOrd="0" presId="urn:microsoft.com/office/officeart/2009/3/layout/HorizontalOrganizationChart"/>
    <dgm:cxn modelId="{8FF91D84-0677-E141-AF73-08F0DEE8B6FA}" type="presParOf" srcId="{1C7D60EA-D6B2-1D44-967B-57638749DC84}" destId="{2E06A70A-52F0-C24B-8330-2341A5F5BF56}" srcOrd="2" destOrd="0" presId="urn:microsoft.com/office/officeart/2009/3/layout/HorizontalOrganizationChart"/>
    <dgm:cxn modelId="{80F28EA1-6EEF-2842-8845-28B9C020A8D0}" type="presParOf" srcId="{26314321-9899-1D4D-A854-39E5EA9F6FC7}" destId="{D98CD2A4-C6D0-294B-9358-8DF6CAA8DDF4}" srcOrd="2" destOrd="0" presId="urn:microsoft.com/office/officeart/2009/3/layout/HorizontalOrganizationChart"/>
    <dgm:cxn modelId="{C0D4357C-920D-9345-A469-76F962FBE955}" type="presParOf" srcId="{EB1C43F6-015F-0E4F-91F4-F48A3048AB61}" destId="{5568CDF6-C4E5-8640-9864-159BBACC64F0}" srcOrd="8" destOrd="0" presId="urn:microsoft.com/office/officeart/2009/3/layout/HorizontalOrganizationChart"/>
    <dgm:cxn modelId="{84EB44D5-9759-F647-A8FB-3C24EF1FB54F}" type="presParOf" srcId="{EB1C43F6-015F-0E4F-91F4-F48A3048AB61}" destId="{8FD080B7-044B-064D-96DF-7D15C3F0AFF2}" srcOrd="9" destOrd="0" presId="urn:microsoft.com/office/officeart/2009/3/layout/HorizontalOrganizationChart"/>
    <dgm:cxn modelId="{441D5F65-6DBB-9948-BD7E-A3A5689EF66F}" type="presParOf" srcId="{8FD080B7-044B-064D-96DF-7D15C3F0AFF2}" destId="{B9F602E4-CEE2-AD44-B8D9-EDE593D1DBF4}" srcOrd="0" destOrd="0" presId="urn:microsoft.com/office/officeart/2009/3/layout/HorizontalOrganizationChart"/>
    <dgm:cxn modelId="{CF66B26A-2EF7-0E43-B7A3-7D424CC9708D}" type="presParOf" srcId="{B9F602E4-CEE2-AD44-B8D9-EDE593D1DBF4}" destId="{C4B0B037-E923-5844-AA19-8AF96D8CD6EC}" srcOrd="0" destOrd="0" presId="urn:microsoft.com/office/officeart/2009/3/layout/HorizontalOrganizationChart"/>
    <dgm:cxn modelId="{729E7F7E-774F-8E4C-9561-E3D0CCD72ACA}" type="presParOf" srcId="{B9F602E4-CEE2-AD44-B8D9-EDE593D1DBF4}" destId="{07703ADB-D06C-CD4E-9474-B19CE0EE0989}" srcOrd="1" destOrd="0" presId="urn:microsoft.com/office/officeart/2009/3/layout/HorizontalOrganizationChart"/>
    <dgm:cxn modelId="{1D2ADEDD-785A-DD4D-AC73-BD2C046BC63B}" type="presParOf" srcId="{8FD080B7-044B-064D-96DF-7D15C3F0AFF2}" destId="{FD9B46E2-908E-D142-B0A4-0865BF9F006E}" srcOrd="1" destOrd="0" presId="urn:microsoft.com/office/officeart/2009/3/layout/HorizontalOrganizationChart"/>
    <dgm:cxn modelId="{F2341068-F246-EF45-8E7A-83C3DC4829B2}" type="presParOf" srcId="{FD9B46E2-908E-D142-B0A4-0865BF9F006E}" destId="{C073DE51-7CDD-D94A-B279-2E075EDF52D6}" srcOrd="0" destOrd="0" presId="urn:microsoft.com/office/officeart/2009/3/layout/HorizontalOrganizationChart"/>
    <dgm:cxn modelId="{BDDBC880-00FF-3542-8E7D-F55D5015EEB9}" type="presParOf" srcId="{FD9B46E2-908E-D142-B0A4-0865BF9F006E}" destId="{F1F59121-D5C3-E04D-8EAA-CC2FA464B79D}" srcOrd="1" destOrd="0" presId="urn:microsoft.com/office/officeart/2009/3/layout/HorizontalOrganizationChart"/>
    <dgm:cxn modelId="{E9634C85-EEF7-4F4C-9716-BB0DBC84FDEC}" type="presParOf" srcId="{F1F59121-D5C3-E04D-8EAA-CC2FA464B79D}" destId="{2FB5D65C-4395-404D-805A-4B68E96B6482}" srcOrd="0" destOrd="0" presId="urn:microsoft.com/office/officeart/2009/3/layout/HorizontalOrganizationChart"/>
    <dgm:cxn modelId="{5F2B2754-5AEE-BA47-8464-0418F2B1AE2D}" type="presParOf" srcId="{2FB5D65C-4395-404D-805A-4B68E96B6482}" destId="{F09B1A02-2929-924A-8BE4-C7593761700B}" srcOrd="0" destOrd="0" presId="urn:microsoft.com/office/officeart/2009/3/layout/HorizontalOrganizationChart"/>
    <dgm:cxn modelId="{C0299CA0-0D26-C14E-A322-BB1FEC60CFEE}" type="presParOf" srcId="{2FB5D65C-4395-404D-805A-4B68E96B6482}" destId="{B81462AA-793C-644C-A160-26087F80B5A6}" srcOrd="1" destOrd="0" presId="urn:microsoft.com/office/officeart/2009/3/layout/HorizontalOrganizationChart"/>
    <dgm:cxn modelId="{0EDB94F8-9261-F248-8DFF-2ECC5DD970D2}" type="presParOf" srcId="{F1F59121-D5C3-E04D-8EAA-CC2FA464B79D}" destId="{8CCBBF70-0A78-944C-AB21-2229D853C2D2}" srcOrd="1" destOrd="0" presId="urn:microsoft.com/office/officeart/2009/3/layout/HorizontalOrganizationChart"/>
    <dgm:cxn modelId="{2A010172-7724-A349-B74F-C6DF9E8E4C4A}" type="presParOf" srcId="{F1F59121-D5C3-E04D-8EAA-CC2FA464B79D}" destId="{D1C57766-2FBF-8C4E-B6CD-54FD207B1028}" srcOrd="2" destOrd="0" presId="urn:microsoft.com/office/officeart/2009/3/layout/HorizontalOrganizationChart"/>
    <dgm:cxn modelId="{1777562A-C2A1-304E-9DB6-C5CCDC0D1BB2}" type="presParOf" srcId="{FD9B46E2-908E-D142-B0A4-0865BF9F006E}" destId="{7B303401-47B9-F546-A6CF-5677A55BAE57}" srcOrd="2" destOrd="0" presId="urn:microsoft.com/office/officeart/2009/3/layout/HorizontalOrganizationChart"/>
    <dgm:cxn modelId="{EC46F1AD-F1A1-C540-A987-D5CDF5605760}" type="presParOf" srcId="{FD9B46E2-908E-D142-B0A4-0865BF9F006E}" destId="{655FE666-773D-134C-AF40-D54E37449D24}" srcOrd="3" destOrd="0" presId="urn:microsoft.com/office/officeart/2009/3/layout/HorizontalOrganizationChart"/>
    <dgm:cxn modelId="{9392E5F5-8489-EE47-B348-40872E6A6E48}" type="presParOf" srcId="{655FE666-773D-134C-AF40-D54E37449D24}" destId="{698E42C1-6D7D-4944-8202-AAA71E89CA4A}" srcOrd="0" destOrd="0" presId="urn:microsoft.com/office/officeart/2009/3/layout/HorizontalOrganizationChart"/>
    <dgm:cxn modelId="{D722D0DE-40BA-ED4D-85BC-3D0489A5B756}" type="presParOf" srcId="{698E42C1-6D7D-4944-8202-AAA71E89CA4A}" destId="{5F0C3ECC-D67E-724B-89CD-77170EFD5A65}" srcOrd="0" destOrd="0" presId="urn:microsoft.com/office/officeart/2009/3/layout/HorizontalOrganizationChart"/>
    <dgm:cxn modelId="{9FBA1627-3C21-8743-9855-40FBB6FBCBCC}" type="presParOf" srcId="{698E42C1-6D7D-4944-8202-AAA71E89CA4A}" destId="{FC20043A-D8E6-EE40-A749-48A938A89034}" srcOrd="1" destOrd="0" presId="urn:microsoft.com/office/officeart/2009/3/layout/HorizontalOrganizationChart"/>
    <dgm:cxn modelId="{FCB48CD3-D34D-474F-BF15-850E641D419C}" type="presParOf" srcId="{655FE666-773D-134C-AF40-D54E37449D24}" destId="{D9B87D17-770B-634C-95DD-E1A6907D5CC4}" srcOrd="1" destOrd="0" presId="urn:microsoft.com/office/officeart/2009/3/layout/HorizontalOrganizationChart"/>
    <dgm:cxn modelId="{45364C6A-9D76-4642-A251-6BA01B7AB679}" type="presParOf" srcId="{655FE666-773D-134C-AF40-D54E37449D24}" destId="{9FA9F039-6FCC-7B4A-9EFB-CCE917C695BA}" srcOrd="2" destOrd="0" presId="urn:microsoft.com/office/officeart/2009/3/layout/HorizontalOrganizationChart"/>
    <dgm:cxn modelId="{E1824CD7-1578-4549-B7D0-469BEFAE4336}" type="presParOf" srcId="{FD9B46E2-908E-D142-B0A4-0865BF9F006E}" destId="{33C6BF1E-D407-414E-B942-EE6E1D1998C9}" srcOrd="4" destOrd="0" presId="urn:microsoft.com/office/officeart/2009/3/layout/HorizontalOrganizationChart"/>
    <dgm:cxn modelId="{7AD0E13D-D5CE-6D4B-A346-551B4D3280DC}" type="presParOf" srcId="{FD9B46E2-908E-D142-B0A4-0865BF9F006E}" destId="{B4E8B8F7-213B-E44C-A2BC-2CA3C193C709}" srcOrd="5" destOrd="0" presId="urn:microsoft.com/office/officeart/2009/3/layout/HorizontalOrganizationChart"/>
    <dgm:cxn modelId="{D1DA086C-3381-7D4B-A9C7-FF6FE0686E08}" type="presParOf" srcId="{B4E8B8F7-213B-E44C-A2BC-2CA3C193C709}" destId="{22ED7C2F-D819-B744-8D85-0BC2F8BF7999}" srcOrd="0" destOrd="0" presId="urn:microsoft.com/office/officeart/2009/3/layout/HorizontalOrganizationChart"/>
    <dgm:cxn modelId="{72F4A45D-E562-1241-8F58-779D427A2A3F}" type="presParOf" srcId="{22ED7C2F-D819-B744-8D85-0BC2F8BF7999}" destId="{69CF9FF6-1BFE-F04F-AB0A-2CA4D533B6E5}" srcOrd="0" destOrd="0" presId="urn:microsoft.com/office/officeart/2009/3/layout/HorizontalOrganizationChart"/>
    <dgm:cxn modelId="{59362D9E-448B-ED4D-B38E-93E44B03ACC9}" type="presParOf" srcId="{22ED7C2F-D819-B744-8D85-0BC2F8BF7999}" destId="{8E981D9E-CA06-8E4F-8210-07EF55BB7090}" srcOrd="1" destOrd="0" presId="urn:microsoft.com/office/officeart/2009/3/layout/HorizontalOrganizationChart"/>
    <dgm:cxn modelId="{3E51E963-BF88-1F43-ABA0-A3F2EA9D5675}" type="presParOf" srcId="{B4E8B8F7-213B-E44C-A2BC-2CA3C193C709}" destId="{A56F618B-DD6F-124F-9097-D789E986F653}" srcOrd="1" destOrd="0" presId="urn:microsoft.com/office/officeart/2009/3/layout/HorizontalOrganizationChart"/>
    <dgm:cxn modelId="{618760D4-F71F-4A41-80DE-A939696FBF55}" type="presParOf" srcId="{B4E8B8F7-213B-E44C-A2BC-2CA3C193C709}" destId="{A4A53456-7179-8345-B23E-FADB22694514}" srcOrd="2" destOrd="0" presId="urn:microsoft.com/office/officeart/2009/3/layout/HorizontalOrganizationChart"/>
    <dgm:cxn modelId="{48A99D4C-ABAE-9E4A-A2A0-8F8B3867FD76}" type="presParOf" srcId="{8FD080B7-044B-064D-96DF-7D15C3F0AFF2}" destId="{F715AFBD-36EF-0F4B-BB0C-2CC22CF762F3}" srcOrd="2" destOrd="0" presId="urn:microsoft.com/office/officeart/2009/3/layout/HorizontalOrganizationChart"/>
    <dgm:cxn modelId="{B5D56383-6422-A94B-951C-7F8D19F7E821}" type="presParOf" srcId="{040D9054-E412-394A-A4E2-3658A06DABA9}" destId="{B23A5907-DED2-C242-B041-7EAB91801F67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C6BF1E-D407-414E-B942-EE6E1D1998C9}">
      <dsp:nvSpPr>
        <dsp:cNvPr id="0" name=""/>
        <dsp:cNvSpPr/>
      </dsp:nvSpPr>
      <dsp:spPr>
        <a:xfrm>
          <a:off x="4961090" y="5222758"/>
          <a:ext cx="1495759" cy="3010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301061"/>
              </a:lnTo>
              <a:lnTo>
                <a:pt x="1495759" y="30106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303401-47B9-F546-A6CF-5677A55BAE57}">
      <dsp:nvSpPr>
        <dsp:cNvPr id="0" name=""/>
        <dsp:cNvSpPr/>
      </dsp:nvSpPr>
      <dsp:spPr>
        <a:xfrm>
          <a:off x="4961090" y="5177038"/>
          <a:ext cx="14957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35339" y="45720"/>
              </a:lnTo>
              <a:lnTo>
                <a:pt x="1435339" y="54475"/>
              </a:lnTo>
              <a:lnTo>
                <a:pt x="1495759" y="5447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73DE51-7CDD-D94A-B279-2E075EDF52D6}">
      <dsp:nvSpPr>
        <dsp:cNvPr id="0" name=""/>
        <dsp:cNvSpPr/>
      </dsp:nvSpPr>
      <dsp:spPr>
        <a:xfrm>
          <a:off x="4961090" y="4913775"/>
          <a:ext cx="1495759" cy="308982"/>
        </a:xfrm>
        <a:custGeom>
          <a:avLst/>
          <a:gdLst/>
          <a:ahLst/>
          <a:cxnLst/>
          <a:rect l="0" t="0" r="0" b="0"/>
          <a:pathLst>
            <a:path>
              <a:moveTo>
                <a:pt x="0" y="308982"/>
              </a:moveTo>
              <a:lnTo>
                <a:pt x="1435339" y="308982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68CDF6-C4E5-8640-9864-159BBACC64F0}">
      <dsp:nvSpPr>
        <dsp:cNvPr id="0" name=""/>
        <dsp:cNvSpPr/>
      </dsp:nvSpPr>
      <dsp:spPr>
        <a:xfrm>
          <a:off x="1733121" y="2940920"/>
          <a:ext cx="879028" cy="22818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18608" y="0"/>
              </a:lnTo>
              <a:lnTo>
                <a:pt x="818608" y="2281837"/>
              </a:lnTo>
              <a:lnTo>
                <a:pt x="879028" y="228183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86100D-2E86-C342-8BD0-60654086FA50}">
      <dsp:nvSpPr>
        <dsp:cNvPr id="0" name=""/>
        <dsp:cNvSpPr/>
      </dsp:nvSpPr>
      <dsp:spPr>
        <a:xfrm>
          <a:off x="4961090" y="4269544"/>
          <a:ext cx="1495759" cy="3264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326493"/>
              </a:lnTo>
              <a:lnTo>
                <a:pt x="1495759" y="326493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E9AF2D-A62E-3B41-84D8-6FA7877BD523}">
      <dsp:nvSpPr>
        <dsp:cNvPr id="0" name=""/>
        <dsp:cNvSpPr/>
      </dsp:nvSpPr>
      <dsp:spPr>
        <a:xfrm>
          <a:off x="4961090" y="4223824"/>
          <a:ext cx="14957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35339" y="45720"/>
              </a:lnTo>
              <a:lnTo>
                <a:pt x="1435339" y="54475"/>
              </a:lnTo>
              <a:lnTo>
                <a:pt x="1495759" y="5447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A64BBE-9DCF-E146-9CA1-DD47D906B8A9}">
      <dsp:nvSpPr>
        <dsp:cNvPr id="0" name=""/>
        <dsp:cNvSpPr/>
      </dsp:nvSpPr>
      <dsp:spPr>
        <a:xfrm>
          <a:off x="4961090" y="3960561"/>
          <a:ext cx="1495759" cy="308982"/>
        </a:xfrm>
        <a:custGeom>
          <a:avLst/>
          <a:gdLst/>
          <a:ahLst/>
          <a:cxnLst/>
          <a:rect l="0" t="0" r="0" b="0"/>
          <a:pathLst>
            <a:path>
              <a:moveTo>
                <a:pt x="0" y="308982"/>
              </a:moveTo>
              <a:lnTo>
                <a:pt x="1435339" y="308982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1507C5-0D0A-5B48-B26D-1D2A6068F6BB}">
      <dsp:nvSpPr>
        <dsp:cNvPr id="0" name=""/>
        <dsp:cNvSpPr/>
      </dsp:nvSpPr>
      <dsp:spPr>
        <a:xfrm>
          <a:off x="1733121" y="2940920"/>
          <a:ext cx="879028" cy="13286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18608" y="0"/>
              </a:lnTo>
              <a:lnTo>
                <a:pt x="818608" y="1328623"/>
              </a:lnTo>
              <a:lnTo>
                <a:pt x="879028" y="132862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92D20E-6DC8-C148-A87A-A894CC236F06}">
      <dsp:nvSpPr>
        <dsp:cNvPr id="0" name=""/>
        <dsp:cNvSpPr/>
      </dsp:nvSpPr>
      <dsp:spPr>
        <a:xfrm>
          <a:off x="4961090" y="3157460"/>
          <a:ext cx="1495759" cy="4853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485362"/>
              </a:lnTo>
              <a:lnTo>
                <a:pt x="1495759" y="48536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D3F159-8066-D043-8867-948C433670E1}">
      <dsp:nvSpPr>
        <dsp:cNvPr id="0" name=""/>
        <dsp:cNvSpPr/>
      </dsp:nvSpPr>
      <dsp:spPr>
        <a:xfrm>
          <a:off x="4961090" y="3157460"/>
          <a:ext cx="1495759" cy="1676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167624"/>
              </a:lnTo>
              <a:lnTo>
                <a:pt x="1495759" y="16762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1965E4-B49A-F346-81E5-896ED4711273}">
      <dsp:nvSpPr>
        <dsp:cNvPr id="0" name=""/>
        <dsp:cNvSpPr/>
      </dsp:nvSpPr>
      <dsp:spPr>
        <a:xfrm>
          <a:off x="4961090" y="3007346"/>
          <a:ext cx="1495759" cy="150113"/>
        </a:xfrm>
        <a:custGeom>
          <a:avLst/>
          <a:gdLst/>
          <a:ahLst/>
          <a:cxnLst/>
          <a:rect l="0" t="0" r="0" b="0"/>
          <a:pathLst>
            <a:path>
              <a:moveTo>
                <a:pt x="0" y="150113"/>
              </a:moveTo>
              <a:lnTo>
                <a:pt x="1435339" y="150113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79C4C1-D91C-684E-8D1C-D86E6F84B831}">
      <dsp:nvSpPr>
        <dsp:cNvPr id="0" name=""/>
        <dsp:cNvSpPr/>
      </dsp:nvSpPr>
      <dsp:spPr>
        <a:xfrm>
          <a:off x="4961090" y="2689608"/>
          <a:ext cx="1495759" cy="467851"/>
        </a:xfrm>
        <a:custGeom>
          <a:avLst/>
          <a:gdLst/>
          <a:ahLst/>
          <a:cxnLst/>
          <a:rect l="0" t="0" r="0" b="0"/>
          <a:pathLst>
            <a:path>
              <a:moveTo>
                <a:pt x="0" y="467851"/>
              </a:moveTo>
              <a:lnTo>
                <a:pt x="1435339" y="467851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A1FFB4-335B-974B-A313-F4DED9CF30A0}">
      <dsp:nvSpPr>
        <dsp:cNvPr id="0" name=""/>
        <dsp:cNvSpPr/>
      </dsp:nvSpPr>
      <dsp:spPr>
        <a:xfrm>
          <a:off x="1733121" y="2940920"/>
          <a:ext cx="879028" cy="2165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18608" y="0"/>
              </a:lnTo>
              <a:lnTo>
                <a:pt x="818608" y="216539"/>
              </a:lnTo>
              <a:lnTo>
                <a:pt x="879028" y="216539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B0D12B-2BA8-2847-AA5B-33437CF1FA5D}">
      <dsp:nvSpPr>
        <dsp:cNvPr id="0" name=""/>
        <dsp:cNvSpPr/>
      </dsp:nvSpPr>
      <dsp:spPr>
        <a:xfrm>
          <a:off x="4961090" y="1886508"/>
          <a:ext cx="1495759" cy="4853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485362"/>
              </a:lnTo>
              <a:lnTo>
                <a:pt x="1495759" y="48536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90681-9847-9248-A70E-F0893EB50EF1}">
      <dsp:nvSpPr>
        <dsp:cNvPr id="0" name=""/>
        <dsp:cNvSpPr/>
      </dsp:nvSpPr>
      <dsp:spPr>
        <a:xfrm>
          <a:off x="4961090" y="1886508"/>
          <a:ext cx="1495759" cy="1676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167624"/>
              </a:lnTo>
              <a:lnTo>
                <a:pt x="1495759" y="16762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D2EA63-CE59-4345-9039-6E2B07622896}">
      <dsp:nvSpPr>
        <dsp:cNvPr id="0" name=""/>
        <dsp:cNvSpPr/>
      </dsp:nvSpPr>
      <dsp:spPr>
        <a:xfrm>
          <a:off x="4961090" y="1736394"/>
          <a:ext cx="1495759" cy="150113"/>
        </a:xfrm>
        <a:custGeom>
          <a:avLst/>
          <a:gdLst/>
          <a:ahLst/>
          <a:cxnLst/>
          <a:rect l="0" t="0" r="0" b="0"/>
          <a:pathLst>
            <a:path>
              <a:moveTo>
                <a:pt x="0" y="150113"/>
              </a:moveTo>
              <a:lnTo>
                <a:pt x="1435339" y="150113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A22D48-E88F-FC42-A5F8-948FE5889555}">
      <dsp:nvSpPr>
        <dsp:cNvPr id="0" name=""/>
        <dsp:cNvSpPr/>
      </dsp:nvSpPr>
      <dsp:spPr>
        <a:xfrm>
          <a:off x="4961090" y="1418656"/>
          <a:ext cx="1495759" cy="467851"/>
        </a:xfrm>
        <a:custGeom>
          <a:avLst/>
          <a:gdLst/>
          <a:ahLst/>
          <a:cxnLst/>
          <a:rect l="0" t="0" r="0" b="0"/>
          <a:pathLst>
            <a:path>
              <a:moveTo>
                <a:pt x="0" y="467851"/>
              </a:moveTo>
              <a:lnTo>
                <a:pt x="1435339" y="467851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18C506-FA8E-4E4A-802E-41C31A8A9515}">
      <dsp:nvSpPr>
        <dsp:cNvPr id="0" name=""/>
        <dsp:cNvSpPr/>
      </dsp:nvSpPr>
      <dsp:spPr>
        <a:xfrm>
          <a:off x="1733121" y="1886508"/>
          <a:ext cx="879028" cy="1054412"/>
        </a:xfrm>
        <a:custGeom>
          <a:avLst/>
          <a:gdLst/>
          <a:ahLst/>
          <a:cxnLst/>
          <a:rect l="0" t="0" r="0" b="0"/>
          <a:pathLst>
            <a:path>
              <a:moveTo>
                <a:pt x="0" y="1054412"/>
              </a:moveTo>
              <a:lnTo>
                <a:pt x="818608" y="1054412"/>
              </a:lnTo>
              <a:lnTo>
                <a:pt x="818608" y="0"/>
              </a:lnTo>
              <a:lnTo>
                <a:pt x="879028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1EC662-0BD3-7140-8789-CA12CF31709A}">
      <dsp:nvSpPr>
        <dsp:cNvPr id="0" name=""/>
        <dsp:cNvSpPr/>
      </dsp:nvSpPr>
      <dsp:spPr>
        <a:xfrm>
          <a:off x="4961090" y="615556"/>
          <a:ext cx="1495759" cy="4853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485362"/>
              </a:lnTo>
              <a:lnTo>
                <a:pt x="1495759" y="48536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D5652C-73B4-DC41-84A8-B61E0E33AE28}">
      <dsp:nvSpPr>
        <dsp:cNvPr id="0" name=""/>
        <dsp:cNvSpPr/>
      </dsp:nvSpPr>
      <dsp:spPr>
        <a:xfrm>
          <a:off x="4961090" y="615556"/>
          <a:ext cx="1495759" cy="1676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167624"/>
              </a:lnTo>
              <a:lnTo>
                <a:pt x="1495759" y="16762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7E8422-3F2B-C24F-AB9F-7261F6B497F1}">
      <dsp:nvSpPr>
        <dsp:cNvPr id="0" name=""/>
        <dsp:cNvSpPr/>
      </dsp:nvSpPr>
      <dsp:spPr>
        <a:xfrm>
          <a:off x="4961090" y="465442"/>
          <a:ext cx="1495759" cy="150113"/>
        </a:xfrm>
        <a:custGeom>
          <a:avLst/>
          <a:gdLst/>
          <a:ahLst/>
          <a:cxnLst/>
          <a:rect l="0" t="0" r="0" b="0"/>
          <a:pathLst>
            <a:path>
              <a:moveTo>
                <a:pt x="0" y="150113"/>
              </a:moveTo>
              <a:lnTo>
                <a:pt x="1435339" y="150113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716476-09CE-3A4C-A305-1338655E5CD4}">
      <dsp:nvSpPr>
        <dsp:cNvPr id="0" name=""/>
        <dsp:cNvSpPr/>
      </dsp:nvSpPr>
      <dsp:spPr>
        <a:xfrm>
          <a:off x="4961090" y="147704"/>
          <a:ext cx="1495759" cy="467851"/>
        </a:xfrm>
        <a:custGeom>
          <a:avLst/>
          <a:gdLst/>
          <a:ahLst/>
          <a:cxnLst/>
          <a:rect l="0" t="0" r="0" b="0"/>
          <a:pathLst>
            <a:path>
              <a:moveTo>
                <a:pt x="0" y="467851"/>
              </a:moveTo>
              <a:lnTo>
                <a:pt x="1435339" y="467851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D8D82C-1599-9147-A8B0-54F550A957FD}">
      <dsp:nvSpPr>
        <dsp:cNvPr id="0" name=""/>
        <dsp:cNvSpPr/>
      </dsp:nvSpPr>
      <dsp:spPr>
        <a:xfrm>
          <a:off x="1733121" y="615556"/>
          <a:ext cx="879028" cy="2325364"/>
        </a:xfrm>
        <a:custGeom>
          <a:avLst/>
          <a:gdLst/>
          <a:ahLst/>
          <a:cxnLst/>
          <a:rect l="0" t="0" r="0" b="0"/>
          <a:pathLst>
            <a:path>
              <a:moveTo>
                <a:pt x="0" y="2325364"/>
              </a:moveTo>
              <a:lnTo>
                <a:pt x="818608" y="2325364"/>
              </a:lnTo>
              <a:lnTo>
                <a:pt x="818608" y="0"/>
              </a:lnTo>
              <a:lnTo>
                <a:pt x="879028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3CC6B1-877B-8645-AB2F-023486055F92}">
      <dsp:nvSpPr>
        <dsp:cNvPr id="0" name=""/>
        <dsp:cNvSpPr/>
      </dsp:nvSpPr>
      <dsp:spPr>
        <a:xfrm>
          <a:off x="0" y="2618428"/>
          <a:ext cx="1733121" cy="644984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2 </a:t>
          </a:r>
          <a:r>
            <a:rPr lang="zh-CN" sz="1200" kern="1200" dirty="0" smtClean="0"/>
            <a:t>中国文化的历史发展脉络</a:t>
          </a:r>
          <a:endParaRPr lang="zh-CN" altLang="en-US" sz="1200" kern="1200" dirty="0"/>
        </a:p>
      </dsp:txBody>
      <dsp:txXfrm>
        <a:off x="0" y="2618428"/>
        <a:ext cx="1733121" cy="644984"/>
      </dsp:txXfrm>
    </dsp:sp>
    <dsp:sp modelId="{578F8B30-5BF5-9147-8B2E-50C8D22B11FD}">
      <dsp:nvSpPr>
        <dsp:cNvPr id="0" name=""/>
        <dsp:cNvSpPr/>
      </dsp:nvSpPr>
      <dsp:spPr>
        <a:xfrm>
          <a:off x="2612150" y="398013"/>
          <a:ext cx="2348939" cy="43508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2.1 </a:t>
          </a:r>
          <a:r>
            <a:rPr lang="zh-CN" sz="1200" kern="1200" dirty="0" smtClean="0"/>
            <a:t>中国文化的创始与奠基</a:t>
          </a:r>
          <a:endParaRPr lang="zh-CN" altLang="en-US" sz="1200" kern="1200" dirty="0"/>
        </a:p>
      </dsp:txBody>
      <dsp:txXfrm>
        <a:off x="2612150" y="398013"/>
        <a:ext cx="2348939" cy="435085"/>
      </dsp:txXfrm>
    </dsp:sp>
    <dsp:sp modelId="{FDB60C50-6EED-E84D-8E7B-6659AEECC920}">
      <dsp:nvSpPr>
        <dsp:cNvPr id="0" name=""/>
        <dsp:cNvSpPr/>
      </dsp:nvSpPr>
      <dsp:spPr>
        <a:xfrm>
          <a:off x="6456849" y="26597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2.1.1 </a:t>
          </a:r>
          <a:r>
            <a:rPr lang="zh-CN" sz="1200" kern="1200" dirty="0" smtClean="0"/>
            <a:t>中国文化的多元发生</a:t>
          </a:r>
          <a:endParaRPr lang="zh-CN" altLang="en-US" sz="1200" kern="1200" dirty="0"/>
        </a:p>
      </dsp:txBody>
      <dsp:txXfrm>
        <a:off x="6456849" y="26597"/>
        <a:ext cx="3722278" cy="242213"/>
      </dsp:txXfrm>
    </dsp:sp>
    <dsp:sp modelId="{6FC6D3B1-A7BA-6E46-B039-A8AE73D50938}">
      <dsp:nvSpPr>
        <dsp:cNvPr id="0" name=""/>
        <dsp:cNvSpPr/>
      </dsp:nvSpPr>
      <dsp:spPr>
        <a:xfrm>
          <a:off x="6456849" y="344335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2.1.2</a:t>
          </a:r>
          <a:r>
            <a:rPr lang="zh-CN" altLang="en-US" sz="1200" kern="1200" dirty="0" smtClean="0"/>
            <a:t> </a:t>
          </a:r>
          <a:r>
            <a:rPr lang="zh-CN" sz="1200" kern="1200" dirty="0" smtClean="0"/>
            <a:t>传说时代的文化线索</a:t>
          </a:r>
          <a:endParaRPr lang="zh-CN" altLang="en-US" sz="1200" kern="1200" dirty="0"/>
        </a:p>
      </dsp:txBody>
      <dsp:txXfrm>
        <a:off x="6456849" y="344335"/>
        <a:ext cx="3722278" cy="242213"/>
      </dsp:txXfrm>
    </dsp:sp>
    <dsp:sp modelId="{F32F75DD-F49D-4C49-9B10-6C78F682AE85}">
      <dsp:nvSpPr>
        <dsp:cNvPr id="0" name=""/>
        <dsp:cNvSpPr/>
      </dsp:nvSpPr>
      <dsp:spPr>
        <a:xfrm>
          <a:off x="6456849" y="662073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2.1.3 </a:t>
          </a:r>
          <a:r>
            <a:rPr lang="zh-CN" sz="1200" kern="1200" dirty="0" smtClean="0"/>
            <a:t>夏、商、西周：族群代兴历史的结束与统一化文明进程的开始</a:t>
          </a:r>
          <a:endParaRPr lang="zh-CN" altLang="en-US" sz="1200" kern="1200" dirty="0"/>
        </a:p>
      </dsp:txBody>
      <dsp:txXfrm>
        <a:off x="6456849" y="662073"/>
        <a:ext cx="3722278" cy="242213"/>
      </dsp:txXfrm>
    </dsp:sp>
    <dsp:sp modelId="{A50E85EE-2A02-1A40-9CEB-8023D10A3AB3}">
      <dsp:nvSpPr>
        <dsp:cNvPr id="0" name=""/>
        <dsp:cNvSpPr/>
      </dsp:nvSpPr>
      <dsp:spPr>
        <a:xfrm>
          <a:off x="6456849" y="979811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2.1.4 </a:t>
          </a:r>
          <a:r>
            <a:rPr lang="zh-CN" sz="1200" kern="1200" dirty="0" smtClean="0"/>
            <a:t>春秋战国：文化观念的原创时代</a:t>
          </a:r>
          <a:r>
            <a:rPr lang="en-US" sz="1200" kern="1200" dirty="0" smtClean="0"/>
            <a:t> </a:t>
          </a:r>
          <a:endParaRPr lang="zh-CN" altLang="en-US" sz="1200" kern="1200" dirty="0"/>
        </a:p>
      </dsp:txBody>
      <dsp:txXfrm>
        <a:off x="6456849" y="979811"/>
        <a:ext cx="3722278" cy="242213"/>
      </dsp:txXfrm>
    </dsp:sp>
    <dsp:sp modelId="{118815A6-C614-D649-82F5-CF4E0670DA05}">
      <dsp:nvSpPr>
        <dsp:cNvPr id="0" name=""/>
        <dsp:cNvSpPr/>
      </dsp:nvSpPr>
      <dsp:spPr>
        <a:xfrm>
          <a:off x="2612150" y="1668965"/>
          <a:ext cx="2348939" cy="43508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2.2 </a:t>
          </a:r>
          <a:r>
            <a:rPr lang="zh-CN" sz="1200" kern="1200" dirty="0" smtClean="0"/>
            <a:t>秦汉：统一王朝政治下的文化演变</a:t>
          </a:r>
          <a:endParaRPr lang="zh-CN" altLang="en-US" sz="1200" kern="1200" dirty="0"/>
        </a:p>
      </dsp:txBody>
      <dsp:txXfrm>
        <a:off x="2612150" y="1668965"/>
        <a:ext cx="2348939" cy="435085"/>
      </dsp:txXfrm>
    </dsp:sp>
    <dsp:sp modelId="{0C0B9BCF-F78F-4A4B-A5C9-A2C640EF0A63}">
      <dsp:nvSpPr>
        <dsp:cNvPr id="0" name=""/>
        <dsp:cNvSpPr/>
      </dsp:nvSpPr>
      <dsp:spPr>
        <a:xfrm>
          <a:off x="6456849" y="1297550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2.2.1 </a:t>
          </a:r>
          <a:r>
            <a:rPr lang="zh-CN" sz="1200" kern="1200" dirty="0" smtClean="0"/>
            <a:t>边疆的开拓与文明的同步发展</a:t>
          </a:r>
          <a:endParaRPr lang="zh-CN" altLang="en-US" sz="1200" kern="1200" dirty="0"/>
        </a:p>
      </dsp:txBody>
      <dsp:txXfrm>
        <a:off x="6456849" y="1297550"/>
        <a:ext cx="3722278" cy="242213"/>
      </dsp:txXfrm>
    </dsp:sp>
    <dsp:sp modelId="{51F529BB-6668-DE4C-9CE5-22DA154ED4C0}">
      <dsp:nvSpPr>
        <dsp:cNvPr id="0" name=""/>
        <dsp:cNvSpPr/>
      </dsp:nvSpPr>
      <dsp:spPr>
        <a:xfrm>
          <a:off x="6456849" y="1615288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2.2.2 </a:t>
          </a:r>
          <a:r>
            <a:rPr lang="zh-CN" sz="1200" kern="1200" dirty="0" smtClean="0"/>
            <a:t>王朝政治的新格局</a:t>
          </a:r>
          <a:endParaRPr lang="zh-CN" altLang="en-US" sz="1200" kern="1200" dirty="0"/>
        </a:p>
      </dsp:txBody>
      <dsp:txXfrm>
        <a:off x="6456849" y="1615288"/>
        <a:ext cx="3722278" cy="242213"/>
      </dsp:txXfrm>
    </dsp:sp>
    <dsp:sp modelId="{8AE68FF3-1002-E14A-9018-BF2AE8ABCD8E}">
      <dsp:nvSpPr>
        <dsp:cNvPr id="0" name=""/>
        <dsp:cNvSpPr/>
      </dsp:nvSpPr>
      <dsp:spPr>
        <a:xfrm>
          <a:off x="6456849" y="1933026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2.2.3 </a:t>
          </a:r>
          <a:r>
            <a:rPr lang="zh-CN" sz="1200" kern="1200" dirty="0" smtClean="0"/>
            <a:t>重农主义的基本国策</a:t>
          </a:r>
          <a:endParaRPr lang="zh-CN" altLang="en-US" sz="1200" kern="1200" dirty="0"/>
        </a:p>
      </dsp:txBody>
      <dsp:txXfrm>
        <a:off x="6456849" y="1933026"/>
        <a:ext cx="3722278" cy="242213"/>
      </dsp:txXfrm>
    </dsp:sp>
    <dsp:sp modelId="{9ADB1E6D-16F6-9A4D-A163-304882D361AF}">
      <dsp:nvSpPr>
        <dsp:cNvPr id="0" name=""/>
        <dsp:cNvSpPr/>
      </dsp:nvSpPr>
      <dsp:spPr>
        <a:xfrm>
          <a:off x="6456849" y="2250764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2.2.4 </a:t>
          </a:r>
          <a:r>
            <a:rPr lang="zh-CN" sz="1200" kern="1200" dirty="0" smtClean="0"/>
            <a:t>两汉经学的历史、文化功能</a:t>
          </a:r>
          <a:endParaRPr lang="zh-CN" altLang="en-US" sz="1200" kern="1200" dirty="0"/>
        </a:p>
      </dsp:txBody>
      <dsp:txXfrm>
        <a:off x="6456849" y="2250764"/>
        <a:ext cx="3722278" cy="242213"/>
      </dsp:txXfrm>
    </dsp:sp>
    <dsp:sp modelId="{A0F787BE-1856-CE42-965E-889676F569B4}">
      <dsp:nvSpPr>
        <dsp:cNvPr id="0" name=""/>
        <dsp:cNvSpPr/>
      </dsp:nvSpPr>
      <dsp:spPr>
        <a:xfrm>
          <a:off x="2612150" y="2939918"/>
          <a:ext cx="2348939" cy="43508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2.3 </a:t>
          </a:r>
          <a:r>
            <a:rPr lang="zh-CN" sz="1200" kern="1200" dirty="0" smtClean="0"/>
            <a:t>魏晋南北朝：中国文化在曲折中的前进</a:t>
          </a:r>
          <a:endParaRPr lang="zh-CN" altLang="en-US" sz="1200" kern="1200" dirty="0"/>
        </a:p>
      </dsp:txBody>
      <dsp:txXfrm>
        <a:off x="2612150" y="2939918"/>
        <a:ext cx="2348939" cy="435085"/>
      </dsp:txXfrm>
    </dsp:sp>
    <dsp:sp modelId="{C6579A7A-8316-B543-BAFF-24C944BFED75}">
      <dsp:nvSpPr>
        <dsp:cNvPr id="0" name=""/>
        <dsp:cNvSpPr/>
      </dsp:nvSpPr>
      <dsp:spPr>
        <a:xfrm>
          <a:off x="6456849" y="2568502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2.3.1 </a:t>
          </a:r>
          <a:r>
            <a:rPr lang="zh-CN" sz="1200" kern="1200" dirty="0" smtClean="0"/>
            <a:t>西晋灭亡引起的变动</a:t>
          </a:r>
          <a:endParaRPr lang="zh-CN" altLang="en-US" sz="1200" kern="1200" dirty="0"/>
        </a:p>
      </dsp:txBody>
      <dsp:txXfrm>
        <a:off x="6456849" y="2568502"/>
        <a:ext cx="3722278" cy="242213"/>
      </dsp:txXfrm>
    </dsp:sp>
    <dsp:sp modelId="{7888AE73-FE5B-A44F-9C33-E8A93156C9D3}">
      <dsp:nvSpPr>
        <dsp:cNvPr id="0" name=""/>
        <dsp:cNvSpPr/>
      </dsp:nvSpPr>
      <dsp:spPr>
        <a:xfrm>
          <a:off x="6456849" y="2886240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2.3.2 </a:t>
          </a:r>
          <a:r>
            <a:rPr lang="zh-CN" sz="1200" kern="1200" dirty="0" smtClean="0"/>
            <a:t>开发江南</a:t>
          </a:r>
          <a:endParaRPr lang="zh-CN" altLang="en-US" sz="1200" kern="1200" dirty="0"/>
        </a:p>
      </dsp:txBody>
      <dsp:txXfrm>
        <a:off x="6456849" y="2886240"/>
        <a:ext cx="3722278" cy="242213"/>
      </dsp:txXfrm>
    </dsp:sp>
    <dsp:sp modelId="{F0C07129-1C01-2543-8918-94CDAB846A11}">
      <dsp:nvSpPr>
        <dsp:cNvPr id="0" name=""/>
        <dsp:cNvSpPr/>
      </dsp:nvSpPr>
      <dsp:spPr>
        <a:xfrm>
          <a:off x="6456849" y="3203978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2.3.3 </a:t>
          </a:r>
          <a:r>
            <a:rPr lang="zh-CN" sz="1200" kern="1200" dirty="0" smtClean="0"/>
            <a:t>佛教的传播</a:t>
          </a:r>
          <a:endParaRPr lang="zh-CN" altLang="en-US" sz="1200" kern="1200" dirty="0"/>
        </a:p>
      </dsp:txBody>
      <dsp:txXfrm>
        <a:off x="6456849" y="3203978"/>
        <a:ext cx="3722278" cy="242213"/>
      </dsp:txXfrm>
    </dsp:sp>
    <dsp:sp modelId="{AB47B93F-B55E-8C4F-8248-DB0B6701CB5D}">
      <dsp:nvSpPr>
        <dsp:cNvPr id="0" name=""/>
        <dsp:cNvSpPr/>
      </dsp:nvSpPr>
      <dsp:spPr>
        <a:xfrm>
          <a:off x="6456849" y="3521716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2.3.4 </a:t>
          </a:r>
          <a:r>
            <a:rPr lang="zh-CN" sz="1200" kern="1200" dirty="0" smtClean="0"/>
            <a:t>民族大融合</a:t>
          </a:r>
          <a:endParaRPr lang="zh-CN" altLang="en-US" sz="1200" kern="1200" dirty="0"/>
        </a:p>
      </dsp:txBody>
      <dsp:txXfrm>
        <a:off x="6456849" y="3521716"/>
        <a:ext cx="3722278" cy="242213"/>
      </dsp:txXfrm>
    </dsp:sp>
    <dsp:sp modelId="{800D453A-FF69-5E4A-8EE9-813DB84C6434}">
      <dsp:nvSpPr>
        <dsp:cNvPr id="0" name=""/>
        <dsp:cNvSpPr/>
      </dsp:nvSpPr>
      <dsp:spPr>
        <a:xfrm>
          <a:off x="2612150" y="4052001"/>
          <a:ext cx="2348939" cy="43508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2.4 </a:t>
          </a:r>
          <a:r>
            <a:rPr lang="zh-CN" sz="1200" kern="1200" dirty="0" smtClean="0"/>
            <a:t>隋唐两宋：中国文化的鼎盛时代</a:t>
          </a:r>
          <a:r>
            <a:rPr lang="en-US" sz="1200" kern="1200" dirty="0" smtClean="0"/>
            <a:t> </a:t>
          </a:r>
          <a:endParaRPr lang="zh-CN" altLang="en-US" sz="1200" kern="1200" dirty="0"/>
        </a:p>
      </dsp:txBody>
      <dsp:txXfrm>
        <a:off x="2612150" y="4052001"/>
        <a:ext cx="2348939" cy="435085"/>
      </dsp:txXfrm>
    </dsp:sp>
    <dsp:sp modelId="{D01BF562-02F0-B642-A642-EE9B319A1A2A}">
      <dsp:nvSpPr>
        <dsp:cNvPr id="0" name=""/>
        <dsp:cNvSpPr/>
      </dsp:nvSpPr>
      <dsp:spPr>
        <a:xfrm>
          <a:off x="6456849" y="3839454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2.4.1 </a:t>
          </a:r>
          <a:r>
            <a:rPr lang="zh-CN" sz="1200" kern="1200" dirty="0" smtClean="0"/>
            <a:t>开放的立国精神及唐对宋的决定性影响</a:t>
          </a:r>
          <a:endParaRPr lang="zh-CN" altLang="en-US" sz="1200" kern="1200" dirty="0"/>
        </a:p>
      </dsp:txBody>
      <dsp:txXfrm>
        <a:off x="6456849" y="3839454"/>
        <a:ext cx="3722278" cy="242213"/>
      </dsp:txXfrm>
    </dsp:sp>
    <dsp:sp modelId="{E5C83D62-E9C6-2A44-869A-E1A01006086A}">
      <dsp:nvSpPr>
        <dsp:cNvPr id="0" name=""/>
        <dsp:cNvSpPr/>
      </dsp:nvSpPr>
      <dsp:spPr>
        <a:xfrm>
          <a:off x="6456849" y="4157192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2.4.2 </a:t>
          </a:r>
          <a:r>
            <a:rPr lang="zh-CN" sz="1200" kern="1200" dirty="0" smtClean="0"/>
            <a:t>唐宋间社会文化的变革</a:t>
          </a:r>
          <a:endParaRPr lang="zh-CN" altLang="en-US" sz="1200" kern="1200" dirty="0"/>
        </a:p>
      </dsp:txBody>
      <dsp:txXfrm>
        <a:off x="6456849" y="4157192"/>
        <a:ext cx="3722278" cy="242213"/>
      </dsp:txXfrm>
    </dsp:sp>
    <dsp:sp modelId="{7E441A51-8892-7B41-B846-CA77D5AF1256}">
      <dsp:nvSpPr>
        <dsp:cNvPr id="0" name=""/>
        <dsp:cNvSpPr/>
      </dsp:nvSpPr>
      <dsp:spPr>
        <a:xfrm>
          <a:off x="6456849" y="4474930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2.4.3 </a:t>
          </a:r>
          <a:r>
            <a:rPr lang="zh-CN" sz="1200" kern="1200" dirty="0" smtClean="0"/>
            <a:t>民族传统复归下士大夫的文化振作</a:t>
          </a:r>
          <a:endParaRPr lang="zh-CN" altLang="en-US" sz="1200" kern="1200" dirty="0"/>
        </a:p>
      </dsp:txBody>
      <dsp:txXfrm>
        <a:off x="6456849" y="4474930"/>
        <a:ext cx="3722278" cy="242213"/>
      </dsp:txXfrm>
    </dsp:sp>
    <dsp:sp modelId="{C4B0B037-E923-5844-AA19-8AF96D8CD6EC}">
      <dsp:nvSpPr>
        <dsp:cNvPr id="0" name=""/>
        <dsp:cNvSpPr/>
      </dsp:nvSpPr>
      <dsp:spPr>
        <a:xfrm>
          <a:off x="2612150" y="5005215"/>
          <a:ext cx="2348939" cy="43508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2.5 </a:t>
          </a:r>
          <a:r>
            <a:rPr lang="zh-CN" sz="1200" kern="1200" dirty="0" smtClean="0"/>
            <a:t>元明清：中国文化的衰变期</a:t>
          </a:r>
          <a:endParaRPr lang="zh-CN" altLang="en-US" sz="1200" kern="1200" dirty="0"/>
        </a:p>
      </dsp:txBody>
      <dsp:txXfrm>
        <a:off x="2612150" y="5005215"/>
        <a:ext cx="2348939" cy="435085"/>
      </dsp:txXfrm>
    </dsp:sp>
    <dsp:sp modelId="{F09B1A02-2929-924A-8BE4-C7593761700B}">
      <dsp:nvSpPr>
        <dsp:cNvPr id="0" name=""/>
        <dsp:cNvSpPr/>
      </dsp:nvSpPr>
      <dsp:spPr>
        <a:xfrm>
          <a:off x="6456849" y="4792668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2.5.1 </a:t>
          </a:r>
          <a:r>
            <a:rPr lang="zh-CN" sz="1200" kern="1200" dirty="0" smtClean="0"/>
            <a:t>元朝统一对中国文化的影响</a:t>
          </a:r>
          <a:endParaRPr lang="zh-CN" altLang="en-US" sz="1200" kern="1200" dirty="0"/>
        </a:p>
      </dsp:txBody>
      <dsp:txXfrm>
        <a:off x="6456849" y="4792668"/>
        <a:ext cx="3722278" cy="242213"/>
      </dsp:txXfrm>
    </dsp:sp>
    <dsp:sp modelId="{5F0C3ECC-D67E-724B-89CD-77170EFD5A65}">
      <dsp:nvSpPr>
        <dsp:cNvPr id="0" name=""/>
        <dsp:cNvSpPr/>
      </dsp:nvSpPr>
      <dsp:spPr>
        <a:xfrm>
          <a:off x="6456849" y="5110406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2.5.2 </a:t>
          </a:r>
          <a:r>
            <a:rPr lang="zh-CN" sz="1200" kern="1200" dirty="0" smtClean="0"/>
            <a:t>东西方的相遇与明清两代的立国精神</a:t>
          </a:r>
          <a:r>
            <a:rPr lang="en-US" sz="1200" kern="1200" dirty="0" smtClean="0"/>
            <a:t> </a:t>
          </a:r>
          <a:endParaRPr lang="zh-CN" altLang="en-US" sz="1200" kern="1200" dirty="0"/>
        </a:p>
      </dsp:txBody>
      <dsp:txXfrm>
        <a:off x="6456849" y="5110406"/>
        <a:ext cx="3722278" cy="242213"/>
      </dsp:txXfrm>
    </dsp:sp>
    <dsp:sp modelId="{69CF9FF6-1BFE-F04F-AB0A-2CA4D533B6E5}">
      <dsp:nvSpPr>
        <dsp:cNvPr id="0" name=""/>
        <dsp:cNvSpPr/>
      </dsp:nvSpPr>
      <dsp:spPr>
        <a:xfrm>
          <a:off x="6456849" y="5402712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2.5.3 </a:t>
          </a:r>
          <a:r>
            <a:rPr lang="zh-CN" sz="1200" kern="1200" dirty="0" smtClean="0"/>
            <a:t>元明清三朝的文化政策与知识阶层的文化活动</a:t>
          </a:r>
          <a:endParaRPr lang="zh-CN" altLang="en-US" sz="1200" kern="1200" dirty="0"/>
        </a:p>
      </dsp:txBody>
      <dsp:txXfrm>
        <a:off x="6456849" y="5402712"/>
        <a:ext cx="3722278" cy="2422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C6BF1E-D407-414E-B942-EE6E1D1998C9}">
      <dsp:nvSpPr>
        <dsp:cNvPr id="0" name=""/>
        <dsp:cNvSpPr/>
      </dsp:nvSpPr>
      <dsp:spPr>
        <a:xfrm>
          <a:off x="4961090" y="5222758"/>
          <a:ext cx="1495759" cy="3010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301061"/>
              </a:lnTo>
              <a:lnTo>
                <a:pt x="1495759" y="30106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303401-47B9-F546-A6CF-5677A55BAE57}">
      <dsp:nvSpPr>
        <dsp:cNvPr id="0" name=""/>
        <dsp:cNvSpPr/>
      </dsp:nvSpPr>
      <dsp:spPr>
        <a:xfrm>
          <a:off x="4961090" y="5177038"/>
          <a:ext cx="14957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35339" y="45720"/>
              </a:lnTo>
              <a:lnTo>
                <a:pt x="1435339" y="54475"/>
              </a:lnTo>
              <a:lnTo>
                <a:pt x="1495759" y="5447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73DE51-7CDD-D94A-B279-2E075EDF52D6}">
      <dsp:nvSpPr>
        <dsp:cNvPr id="0" name=""/>
        <dsp:cNvSpPr/>
      </dsp:nvSpPr>
      <dsp:spPr>
        <a:xfrm>
          <a:off x="4961090" y="4913775"/>
          <a:ext cx="1495759" cy="308982"/>
        </a:xfrm>
        <a:custGeom>
          <a:avLst/>
          <a:gdLst/>
          <a:ahLst/>
          <a:cxnLst/>
          <a:rect l="0" t="0" r="0" b="0"/>
          <a:pathLst>
            <a:path>
              <a:moveTo>
                <a:pt x="0" y="308982"/>
              </a:moveTo>
              <a:lnTo>
                <a:pt x="1435339" y="308982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68CDF6-C4E5-8640-9864-159BBACC64F0}">
      <dsp:nvSpPr>
        <dsp:cNvPr id="0" name=""/>
        <dsp:cNvSpPr/>
      </dsp:nvSpPr>
      <dsp:spPr>
        <a:xfrm>
          <a:off x="1733121" y="2940920"/>
          <a:ext cx="879028" cy="22818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18608" y="0"/>
              </a:lnTo>
              <a:lnTo>
                <a:pt x="818608" y="2281837"/>
              </a:lnTo>
              <a:lnTo>
                <a:pt x="879028" y="2281837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86100D-2E86-C342-8BD0-60654086FA50}">
      <dsp:nvSpPr>
        <dsp:cNvPr id="0" name=""/>
        <dsp:cNvSpPr/>
      </dsp:nvSpPr>
      <dsp:spPr>
        <a:xfrm>
          <a:off x="4961090" y="4269544"/>
          <a:ext cx="1495759" cy="3264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326493"/>
              </a:lnTo>
              <a:lnTo>
                <a:pt x="1495759" y="326493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E9AF2D-A62E-3B41-84D8-6FA7877BD523}">
      <dsp:nvSpPr>
        <dsp:cNvPr id="0" name=""/>
        <dsp:cNvSpPr/>
      </dsp:nvSpPr>
      <dsp:spPr>
        <a:xfrm>
          <a:off x="4961090" y="4223824"/>
          <a:ext cx="149575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35339" y="45720"/>
              </a:lnTo>
              <a:lnTo>
                <a:pt x="1435339" y="54475"/>
              </a:lnTo>
              <a:lnTo>
                <a:pt x="1495759" y="5447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A64BBE-9DCF-E146-9CA1-DD47D906B8A9}">
      <dsp:nvSpPr>
        <dsp:cNvPr id="0" name=""/>
        <dsp:cNvSpPr/>
      </dsp:nvSpPr>
      <dsp:spPr>
        <a:xfrm>
          <a:off x="4961090" y="3960561"/>
          <a:ext cx="1495759" cy="308982"/>
        </a:xfrm>
        <a:custGeom>
          <a:avLst/>
          <a:gdLst/>
          <a:ahLst/>
          <a:cxnLst/>
          <a:rect l="0" t="0" r="0" b="0"/>
          <a:pathLst>
            <a:path>
              <a:moveTo>
                <a:pt x="0" y="308982"/>
              </a:moveTo>
              <a:lnTo>
                <a:pt x="1435339" y="308982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1507C5-0D0A-5B48-B26D-1D2A6068F6BB}">
      <dsp:nvSpPr>
        <dsp:cNvPr id="0" name=""/>
        <dsp:cNvSpPr/>
      </dsp:nvSpPr>
      <dsp:spPr>
        <a:xfrm>
          <a:off x="1733121" y="2940920"/>
          <a:ext cx="879028" cy="13286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18608" y="0"/>
              </a:lnTo>
              <a:lnTo>
                <a:pt x="818608" y="1328623"/>
              </a:lnTo>
              <a:lnTo>
                <a:pt x="879028" y="1328623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92D20E-6DC8-C148-A87A-A894CC236F06}">
      <dsp:nvSpPr>
        <dsp:cNvPr id="0" name=""/>
        <dsp:cNvSpPr/>
      </dsp:nvSpPr>
      <dsp:spPr>
        <a:xfrm>
          <a:off x="4961090" y="3157460"/>
          <a:ext cx="1495759" cy="4853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485362"/>
              </a:lnTo>
              <a:lnTo>
                <a:pt x="1495759" y="48536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D3F159-8066-D043-8867-948C433670E1}">
      <dsp:nvSpPr>
        <dsp:cNvPr id="0" name=""/>
        <dsp:cNvSpPr/>
      </dsp:nvSpPr>
      <dsp:spPr>
        <a:xfrm>
          <a:off x="4961090" y="3157460"/>
          <a:ext cx="1495759" cy="1676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167624"/>
              </a:lnTo>
              <a:lnTo>
                <a:pt x="1495759" y="16762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1965E4-B49A-F346-81E5-896ED4711273}">
      <dsp:nvSpPr>
        <dsp:cNvPr id="0" name=""/>
        <dsp:cNvSpPr/>
      </dsp:nvSpPr>
      <dsp:spPr>
        <a:xfrm>
          <a:off x="4961090" y="3007346"/>
          <a:ext cx="1495759" cy="150113"/>
        </a:xfrm>
        <a:custGeom>
          <a:avLst/>
          <a:gdLst/>
          <a:ahLst/>
          <a:cxnLst/>
          <a:rect l="0" t="0" r="0" b="0"/>
          <a:pathLst>
            <a:path>
              <a:moveTo>
                <a:pt x="0" y="150113"/>
              </a:moveTo>
              <a:lnTo>
                <a:pt x="1435339" y="150113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79C4C1-D91C-684E-8D1C-D86E6F84B831}">
      <dsp:nvSpPr>
        <dsp:cNvPr id="0" name=""/>
        <dsp:cNvSpPr/>
      </dsp:nvSpPr>
      <dsp:spPr>
        <a:xfrm>
          <a:off x="4961090" y="2689608"/>
          <a:ext cx="1495759" cy="467851"/>
        </a:xfrm>
        <a:custGeom>
          <a:avLst/>
          <a:gdLst/>
          <a:ahLst/>
          <a:cxnLst/>
          <a:rect l="0" t="0" r="0" b="0"/>
          <a:pathLst>
            <a:path>
              <a:moveTo>
                <a:pt x="0" y="467851"/>
              </a:moveTo>
              <a:lnTo>
                <a:pt x="1435339" y="467851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A1FFB4-335B-974B-A313-F4DED9CF30A0}">
      <dsp:nvSpPr>
        <dsp:cNvPr id="0" name=""/>
        <dsp:cNvSpPr/>
      </dsp:nvSpPr>
      <dsp:spPr>
        <a:xfrm>
          <a:off x="1733121" y="2940920"/>
          <a:ext cx="879028" cy="2165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18608" y="0"/>
              </a:lnTo>
              <a:lnTo>
                <a:pt x="818608" y="216539"/>
              </a:lnTo>
              <a:lnTo>
                <a:pt x="879028" y="216539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B0D12B-2BA8-2847-AA5B-33437CF1FA5D}">
      <dsp:nvSpPr>
        <dsp:cNvPr id="0" name=""/>
        <dsp:cNvSpPr/>
      </dsp:nvSpPr>
      <dsp:spPr>
        <a:xfrm>
          <a:off x="4961090" y="1886508"/>
          <a:ext cx="1495759" cy="4853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485362"/>
              </a:lnTo>
              <a:lnTo>
                <a:pt x="1495759" y="48536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90681-9847-9248-A70E-F0893EB50EF1}">
      <dsp:nvSpPr>
        <dsp:cNvPr id="0" name=""/>
        <dsp:cNvSpPr/>
      </dsp:nvSpPr>
      <dsp:spPr>
        <a:xfrm>
          <a:off x="4961090" y="1886508"/>
          <a:ext cx="1495759" cy="1676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167624"/>
              </a:lnTo>
              <a:lnTo>
                <a:pt x="1495759" y="16762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D2EA63-CE59-4345-9039-6E2B07622896}">
      <dsp:nvSpPr>
        <dsp:cNvPr id="0" name=""/>
        <dsp:cNvSpPr/>
      </dsp:nvSpPr>
      <dsp:spPr>
        <a:xfrm>
          <a:off x="4961090" y="1736394"/>
          <a:ext cx="1495759" cy="150113"/>
        </a:xfrm>
        <a:custGeom>
          <a:avLst/>
          <a:gdLst/>
          <a:ahLst/>
          <a:cxnLst/>
          <a:rect l="0" t="0" r="0" b="0"/>
          <a:pathLst>
            <a:path>
              <a:moveTo>
                <a:pt x="0" y="150113"/>
              </a:moveTo>
              <a:lnTo>
                <a:pt x="1435339" y="150113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A22D48-E88F-FC42-A5F8-948FE5889555}">
      <dsp:nvSpPr>
        <dsp:cNvPr id="0" name=""/>
        <dsp:cNvSpPr/>
      </dsp:nvSpPr>
      <dsp:spPr>
        <a:xfrm>
          <a:off x="4961090" y="1418656"/>
          <a:ext cx="1495759" cy="467851"/>
        </a:xfrm>
        <a:custGeom>
          <a:avLst/>
          <a:gdLst/>
          <a:ahLst/>
          <a:cxnLst/>
          <a:rect l="0" t="0" r="0" b="0"/>
          <a:pathLst>
            <a:path>
              <a:moveTo>
                <a:pt x="0" y="467851"/>
              </a:moveTo>
              <a:lnTo>
                <a:pt x="1435339" y="467851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18C506-FA8E-4E4A-802E-41C31A8A9515}">
      <dsp:nvSpPr>
        <dsp:cNvPr id="0" name=""/>
        <dsp:cNvSpPr/>
      </dsp:nvSpPr>
      <dsp:spPr>
        <a:xfrm>
          <a:off x="1733121" y="1886508"/>
          <a:ext cx="879028" cy="1054412"/>
        </a:xfrm>
        <a:custGeom>
          <a:avLst/>
          <a:gdLst/>
          <a:ahLst/>
          <a:cxnLst/>
          <a:rect l="0" t="0" r="0" b="0"/>
          <a:pathLst>
            <a:path>
              <a:moveTo>
                <a:pt x="0" y="1054412"/>
              </a:moveTo>
              <a:lnTo>
                <a:pt x="818608" y="1054412"/>
              </a:lnTo>
              <a:lnTo>
                <a:pt x="818608" y="0"/>
              </a:lnTo>
              <a:lnTo>
                <a:pt x="879028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1EC662-0BD3-7140-8789-CA12CF31709A}">
      <dsp:nvSpPr>
        <dsp:cNvPr id="0" name=""/>
        <dsp:cNvSpPr/>
      </dsp:nvSpPr>
      <dsp:spPr>
        <a:xfrm>
          <a:off x="4961090" y="615556"/>
          <a:ext cx="1495759" cy="4853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485362"/>
              </a:lnTo>
              <a:lnTo>
                <a:pt x="1495759" y="48536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D5652C-73B4-DC41-84A8-B61E0E33AE28}">
      <dsp:nvSpPr>
        <dsp:cNvPr id="0" name=""/>
        <dsp:cNvSpPr/>
      </dsp:nvSpPr>
      <dsp:spPr>
        <a:xfrm>
          <a:off x="4961090" y="615556"/>
          <a:ext cx="1495759" cy="1676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5339" y="0"/>
              </a:lnTo>
              <a:lnTo>
                <a:pt x="1435339" y="167624"/>
              </a:lnTo>
              <a:lnTo>
                <a:pt x="1495759" y="16762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7E8422-3F2B-C24F-AB9F-7261F6B497F1}">
      <dsp:nvSpPr>
        <dsp:cNvPr id="0" name=""/>
        <dsp:cNvSpPr/>
      </dsp:nvSpPr>
      <dsp:spPr>
        <a:xfrm>
          <a:off x="4961090" y="465442"/>
          <a:ext cx="1495759" cy="150113"/>
        </a:xfrm>
        <a:custGeom>
          <a:avLst/>
          <a:gdLst/>
          <a:ahLst/>
          <a:cxnLst/>
          <a:rect l="0" t="0" r="0" b="0"/>
          <a:pathLst>
            <a:path>
              <a:moveTo>
                <a:pt x="0" y="150113"/>
              </a:moveTo>
              <a:lnTo>
                <a:pt x="1435339" y="150113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716476-09CE-3A4C-A305-1338655E5CD4}">
      <dsp:nvSpPr>
        <dsp:cNvPr id="0" name=""/>
        <dsp:cNvSpPr/>
      </dsp:nvSpPr>
      <dsp:spPr>
        <a:xfrm>
          <a:off x="4961090" y="147704"/>
          <a:ext cx="1495759" cy="467851"/>
        </a:xfrm>
        <a:custGeom>
          <a:avLst/>
          <a:gdLst/>
          <a:ahLst/>
          <a:cxnLst/>
          <a:rect l="0" t="0" r="0" b="0"/>
          <a:pathLst>
            <a:path>
              <a:moveTo>
                <a:pt x="0" y="467851"/>
              </a:moveTo>
              <a:lnTo>
                <a:pt x="1435339" y="467851"/>
              </a:lnTo>
              <a:lnTo>
                <a:pt x="1435339" y="0"/>
              </a:lnTo>
              <a:lnTo>
                <a:pt x="1495759" y="0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D8D82C-1599-9147-A8B0-54F550A957FD}">
      <dsp:nvSpPr>
        <dsp:cNvPr id="0" name=""/>
        <dsp:cNvSpPr/>
      </dsp:nvSpPr>
      <dsp:spPr>
        <a:xfrm>
          <a:off x="1733121" y="615556"/>
          <a:ext cx="879028" cy="2325364"/>
        </a:xfrm>
        <a:custGeom>
          <a:avLst/>
          <a:gdLst/>
          <a:ahLst/>
          <a:cxnLst/>
          <a:rect l="0" t="0" r="0" b="0"/>
          <a:pathLst>
            <a:path>
              <a:moveTo>
                <a:pt x="0" y="2325364"/>
              </a:moveTo>
              <a:lnTo>
                <a:pt x="818608" y="2325364"/>
              </a:lnTo>
              <a:lnTo>
                <a:pt x="818608" y="0"/>
              </a:lnTo>
              <a:lnTo>
                <a:pt x="879028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3CC6B1-877B-8645-AB2F-023486055F92}">
      <dsp:nvSpPr>
        <dsp:cNvPr id="0" name=""/>
        <dsp:cNvSpPr/>
      </dsp:nvSpPr>
      <dsp:spPr>
        <a:xfrm>
          <a:off x="0" y="2618428"/>
          <a:ext cx="1733121" cy="644984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2 </a:t>
          </a:r>
          <a:r>
            <a:rPr lang="zh-CN" sz="1200" kern="1200" dirty="0" smtClean="0"/>
            <a:t>中国文化的历史发展脉络</a:t>
          </a:r>
          <a:endParaRPr lang="zh-CN" altLang="en-US" sz="1200" kern="1200" dirty="0"/>
        </a:p>
      </dsp:txBody>
      <dsp:txXfrm>
        <a:off x="0" y="2618428"/>
        <a:ext cx="1733121" cy="644984"/>
      </dsp:txXfrm>
    </dsp:sp>
    <dsp:sp modelId="{578F8B30-5BF5-9147-8B2E-50C8D22B11FD}">
      <dsp:nvSpPr>
        <dsp:cNvPr id="0" name=""/>
        <dsp:cNvSpPr/>
      </dsp:nvSpPr>
      <dsp:spPr>
        <a:xfrm>
          <a:off x="2612150" y="398013"/>
          <a:ext cx="2348939" cy="435085"/>
        </a:xfrm>
        <a:prstGeom prst="rect">
          <a:avLst/>
        </a:prstGeom>
        <a:solidFill>
          <a:srgbClr val="D55816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2.1 </a:t>
          </a:r>
          <a:r>
            <a:rPr lang="zh-CN" sz="1200" kern="1200" dirty="0" smtClean="0"/>
            <a:t>中国文化的创始与奠基</a:t>
          </a:r>
          <a:endParaRPr lang="zh-CN" altLang="en-US" sz="1200" kern="1200" dirty="0"/>
        </a:p>
      </dsp:txBody>
      <dsp:txXfrm>
        <a:off x="2612150" y="398013"/>
        <a:ext cx="2348939" cy="435085"/>
      </dsp:txXfrm>
    </dsp:sp>
    <dsp:sp modelId="{FDB60C50-6EED-E84D-8E7B-6659AEECC920}">
      <dsp:nvSpPr>
        <dsp:cNvPr id="0" name=""/>
        <dsp:cNvSpPr/>
      </dsp:nvSpPr>
      <dsp:spPr>
        <a:xfrm>
          <a:off x="6456849" y="26597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2.1.1 </a:t>
          </a:r>
          <a:r>
            <a:rPr lang="zh-CN" sz="1200" kern="1200" dirty="0" smtClean="0"/>
            <a:t>中国文化的多元发生</a:t>
          </a:r>
          <a:endParaRPr lang="zh-CN" altLang="en-US" sz="1200" kern="1200" dirty="0"/>
        </a:p>
      </dsp:txBody>
      <dsp:txXfrm>
        <a:off x="6456849" y="26597"/>
        <a:ext cx="3722278" cy="242213"/>
      </dsp:txXfrm>
    </dsp:sp>
    <dsp:sp modelId="{6FC6D3B1-A7BA-6E46-B039-A8AE73D50938}">
      <dsp:nvSpPr>
        <dsp:cNvPr id="0" name=""/>
        <dsp:cNvSpPr/>
      </dsp:nvSpPr>
      <dsp:spPr>
        <a:xfrm>
          <a:off x="6456849" y="344335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2.1.2</a:t>
          </a:r>
          <a:r>
            <a:rPr lang="zh-CN" altLang="en-US" sz="1200" kern="1200" dirty="0" smtClean="0"/>
            <a:t> </a:t>
          </a:r>
          <a:r>
            <a:rPr lang="zh-CN" sz="1200" kern="1200" dirty="0" smtClean="0"/>
            <a:t>传说时代的文化线索</a:t>
          </a:r>
          <a:endParaRPr lang="zh-CN" altLang="en-US" sz="1200" kern="1200" dirty="0"/>
        </a:p>
      </dsp:txBody>
      <dsp:txXfrm>
        <a:off x="6456849" y="344335"/>
        <a:ext cx="3722278" cy="242213"/>
      </dsp:txXfrm>
    </dsp:sp>
    <dsp:sp modelId="{F32F75DD-F49D-4C49-9B10-6C78F682AE85}">
      <dsp:nvSpPr>
        <dsp:cNvPr id="0" name=""/>
        <dsp:cNvSpPr/>
      </dsp:nvSpPr>
      <dsp:spPr>
        <a:xfrm>
          <a:off x="6456849" y="662073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2.1.3 </a:t>
          </a:r>
          <a:r>
            <a:rPr lang="zh-CN" sz="1200" kern="1200" dirty="0" smtClean="0"/>
            <a:t>夏、商、西周：族群代兴历史的结束与统一化文明进程的开始</a:t>
          </a:r>
          <a:endParaRPr lang="zh-CN" altLang="en-US" sz="1200" kern="1200" dirty="0"/>
        </a:p>
      </dsp:txBody>
      <dsp:txXfrm>
        <a:off x="6456849" y="662073"/>
        <a:ext cx="3722278" cy="242213"/>
      </dsp:txXfrm>
    </dsp:sp>
    <dsp:sp modelId="{A50E85EE-2A02-1A40-9CEB-8023D10A3AB3}">
      <dsp:nvSpPr>
        <dsp:cNvPr id="0" name=""/>
        <dsp:cNvSpPr/>
      </dsp:nvSpPr>
      <dsp:spPr>
        <a:xfrm>
          <a:off x="6456849" y="979811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2.1.4 </a:t>
          </a:r>
          <a:r>
            <a:rPr lang="zh-CN" sz="1200" kern="1200" dirty="0" smtClean="0"/>
            <a:t>春秋战国：文化观念的原创时代</a:t>
          </a:r>
          <a:r>
            <a:rPr lang="en-US" sz="1200" kern="1200" dirty="0" smtClean="0"/>
            <a:t> </a:t>
          </a:r>
          <a:endParaRPr lang="zh-CN" altLang="en-US" sz="1200" kern="1200" dirty="0"/>
        </a:p>
      </dsp:txBody>
      <dsp:txXfrm>
        <a:off x="6456849" y="979811"/>
        <a:ext cx="3722278" cy="242213"/>
      </dsp:txXfrm>
    </dsp:sp>
    <dsp:sp modelId="{118815A6-C614-D649-82F5-CF4E0670DA05}">
      <dsp:nvSpPr>
        <dsp:cNvPr id="0" name=""/>
        <dsp:cNvSpPr/>
      </dsp:nvSpPr>
      <dsp:spPr>
        <a:xfrm>
          <a:off x="2612150" y="1668965"/>
          <a:ext cx="2348939" cy="43508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2.2 </a:t>
          </a:r>
          <a:r>
            <a:rPr lang="zh-CN" sz="1200" kern="1200" dirty="0" smtClean="0"/>
            <a:t>秦汉：统一王朝政治下的文化演变</a:t>
          </a:r>
          <a:endParaRPr lang="zh-CN" altLang="en-US" sz="1200" kern="1200" dirty="0"/>
        </a:p>
      </dsp:txBody>
      <dsp:txXfrm>
        <a:off x="2612150" y="1668965"/>
        <a:ext cx="2348939" cy="435085"/>
      </dsp:txXfrm>
    </dsp:sp>
    <dsp:sp modelId="{0C0B9BCF-F78F-4A4B-A5C9-A2C640EF0A63}">
      <dsp:nvSpPr>
        <dsp:cNvPr id="0" name=""/>
        <dsp:cNvSpPr/>
      </dsp:nvSpPr>
      <dsp:spPr>
        <a:xfrm>
          <a:off x="6456849" y="1297550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2.2.1 </a:t>
          </a:r>
          <a:r>
            <a:rPr lang="zh-CN" sz="1200" kern="1200" dirty="0" smtClean="0"/>
            <a:t>边疆的开拓与文明的同步发展</a:t>
          </a:r>
          <a:endParaRPr lang="zh-CN" altLang="en-US" sz="1200" kern="1200" dirty="0"/>
        </a:p>
      </dsp:txBody>
      <dsp:txXfrm>
        <a:off x="6456849" y="1297550"/>
        <a:ext cx="3722278" cy="242213"/>
      </dsp:txXfrm>
    </dsp:sp>
    <dsp:sp modelId="{51F529BB-6668-DE4C-9CE5-22DA154ED4C0}">
      <dsp:nvSpPr>
        <dsp:cNvPr id="0" name=""/>
        <dsp:cNvSpPr/>
      </dsp:nvSpPr>
      <dsp:spPr>
        <a:xfrm>
          <a:off x="6456849" y="1615288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2.2.2 </a:t>
          </a:r>
          <a:r>
            <a:rPr lang="zh-CN" sz="1200" kern="1200" dirty="0" smtClean="0"/>
            <a:t>王朝政治的新格局</a:t>
          </a:r>
          <a:endParaRPr lang="zh-CN" altLang="en-US" sz="1200" kern="1200" dirty="0"/>
        </a:p>
      </dsp:txBody>
      <dsp:txXfrm>
        <a:off x="6456849" y="1615288"/>
        <a:ext cx="3722278" cy="242213"/>
      </dsp:txXfrm>
    </dsp:sp>
    <dsp:sp modelId="{8AE68FF3-1002-E14A-9018-BF2AE8ABCD8E}">
      <dsp:nvSpPr>
        <dsp:cNvPr id="0" name=""/>
        <dsp:cNvSpPr/>
      </dsp:nvSpPr>
      <dsp:spPr>
        <a:xfrm>
          <a:off x="6456849" y="1933026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2.2.3 </a:t>
          </a:r>
          <a:r>
            <a:rPr lang="zh-CN" sz="1200" kern="1200" dirty="0" smtClean="0"/>
            <a:t>重农主义的基本国策</a:t>
          </a:r>
          <a:endParaRPr lang="zh-CN" altLang="en-US" sz="1200" kern="1200" dirty="0"/>
        </a:p>
      </dsp:txBody>
      <dsp:txXfrm>
        <a:off x="6456849" y="1933026"/>
        <a:ext cx="3722278" cy="242213"/>
      </dsp:txXfrm>
    </dsp:sp>
    <dsp:sp modelId="{9ADB1E6D-16F6-9A4D-A163-304882D361AF}">
      <dsp:nvSpPr>
        <dsp:cNvPr id="0" name=""/>
        <dsp:cNvSpPr/>
      </dsp:nvSpPr>
      <dsp:spPr>
        <a:xfrm>
          <a:off x="6456849" y="2250764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2.2.4 </a:t>
          </a:r>
          <a:r>
            <a:rPr lang="zh-CN" sz="1200" kern="1200" dirty="0" smtClean="0"/>
            <a:t>两汉经学的历史、文化功能</a:t>
          </a:r>
          <a:endParaRPr lang="zh-CN" altLang="en-US" sz="1200" kern="1200" dirty="0"/>
        </a:p>
      </dsp:txBody>
      <dsp:txXfrm>
        <a:off x="6456849" y="2250764"/>
        <a:ext cx="3722278" cy="242213"/>
      </dsp:txXfrm>
    </dsp:sp>
    <dsp:sp modelId="{A0F787BE-1856-CE42-965E-889676F569B4}">
      <dsp:nvSpPr>
        <dsp:cNvPr id="0" name=""/>
        <dsp:cNvSpPr/>
      </dsp:nvSpPr>
      <dsp:spPr>
        <a:xfrm>
          <a:off x="2612150" y="2939918"/>
          <a:ext cx="2348939" cy="43508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2.3 </a:t>
          </a:r>
          <a:r>
            <a:rPr lang="zh-CN" sz="1200" kern="1200" dirty="0" smtClean="0"/>
            <a:t>魏晋南北朝：中国文化在曲折中的前进</a:t>
          </a:r>
          <a:endParaRPr lang="zh-CN" altLang="en-US" sz="1200" kern="1200" dirty="0"/>
        </a:p>
      </dsp:txBody>
      <dsp:txXfrm>
        <a:off x="2612150" y="2939918"/>
        <a:ext cx="2348939" cy="435085"/>
      </dsp:txXfrm>
    </dsp:sp>
    <dsp:sp modelId="{C6579A7A-8316-B543-BAFF-24C944BFED75}">
      <dsp:nvSpPr>
        <dsp:cNvPr id="0" name=""/>
        <dsp:cNvSpPr/>
      </dsp:nvSpPr>
      <dsp:spPr>
        <a:xfrm>
          <a:off x="6456849" y="2568502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2.3.1 </a:t>
          </a:r>
          <a:r>
            <a:rPr lang="zh-CN" sz="1200" kern="1200" dirty="0" smtClean="0"/>
            <a:t>西晋灭亡引起的变动</a:t>
          </a:r>
          <a:endParaRPr lang="zh-CN" altLang="en-US" sz="1200" kern="1200" dirty="0"/>
        </a:p>
      </dsp:txBody>
      <dsp:txXfrm>
        <a:off x="6456849" y="2568502"/>
        <a:ext cx="3722278" cy="242213"/>
      </dsp:txXfrm>
    </dsp:sp>
    <dsp:sp modelId="{7888AE73-FE5B-A44F-9C33-E8A93156C9D3}">
      <dsp:nvSpPr>
        <dsp:cNvPr id="0" name=""/>
        <dsp:cNvSpPr/>
      </dsp:nvSpPr>
      <dsp:spPr>
        <a:xfrm>
          <a:off x="6456849" y="2886240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2.3.2 </a:t>
          </a:r>
          <a:r>
            <a:rPr lang="zh-CN" sz="1200" kern="1200" dirty="0" smtClean="0"/>
            <a:t>开发江南</a:t>
          </a:r>
          <a:endParaRPr lang="zh-CN" altLang="en-US" sz="1200" kern="1200" dirty="0"/>
        </a:p>
      </dsp:txBody>
      <dsp:txXfrm>
        <a:off x="6456849" y="2886240"/>
        <a:ext cx="3722278" cy="242213"/>
      </dsp:txXfrm>
    </dsp:sp>
    <dsp:sp modelId="{F0C07129-1C01-2543-8918-94CDAB846A11}">
      <dsp:nvSpPr>
        <dsp:cNvPr id="0" name=""/>
        <dsp:cNvSpPr/>
      </dsp:nvSpPr>
      <dsp:spPr>
        <a:xfrm>
          <a:off x="6456849" y="3203978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2.3.3 </a:t>
          </a:r>
          <a:r>
            <a:rPr lang="zh-CN" sz="1200" kern="1200" dirty="0" smtClean="0"/>
            <a:t>佛教的传播</a:t>
          </a:r>
          <a:endParaRPr lang="zh-CN" altLang="en-US" sz="1200" kern="1200" dirty="0"/>
        </a:p>
      </dsp:txBody>
      <dsp:txXfrm>
        <a:off x="6456849" y="3203978"/>
        <a:ext cx="3722278" cy="242213"/>
      </dsp:txXfrm>
    </dsp:sp>
    <dsp:sp modelId="{AB47B93F-B55E-8C4F-8248-DB0B6701CB5D}">
      <dsp:nvSpPr>
        <dsp:cNvPr id="0" name=""/>
        <dsp:cNvSpPr/>
      </dsp:nvSpPr>
      <dsp:spPr>
        <a:xfrm>
          <a:off x="6456849" y="3521716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2.3.4 </a:t>
          </a:r>
          <a:r>
            <a:rPr lang="zh-CN" sz="1200" kern="1200" dirty="0" smtClean="0"/>
            <a:t>民族大融合</a:t>
          </a:r>
          <a:endParaRPr lang="zh-CN" altLang="en-US" sz="1200" kern="1200" dirty="0"/>
        </a:p>
      </dsp:txBody>
      <dsp:txXfrm>
        <a:off x="6456849" y="3521716"/>
        <a:ext cx="3722278" cy="242213"/>
      </dsp:txXfrm>
    </dsp:sp>
    <dsp:sp modelId="{800D453A-FF69-5E4A-8EE9-813DB84C6434}">
      <dsp:nvSpPr>
        <dsp:cNvPr id="0" name=""/>
        <dsp:cNvSpPr/>
      </dsp:nvSpPr>
      <dsp:spPr>
        <a:xfrm>
          <a:off x="2612150" y="4052001"/>
          <a:ext cx="2348939" cy="43508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2.4 </a:t>
          </a:r>
          <a:r>
            <a:rPr lang="zh-CN" sz="1200" kern="1200" dirty="0" smtClean="0"/>
            <a:t>隋唐两宋：中国文化的鼎盛时代</a:t>
          </a:r>
          <a:r>
            <a:rPr lang="en-US" sz="1200" kern="1200" dirty="0" smtClean="0"/>
            <a:t> </a:t>
          </a:r>
          <a:endParaRPr lang="zh-CN" altLang="en-US" sz="1200" kern="1200" dirty="0"/>
        </a:p>
      </dsp:txBody>
      <dsp:txXfrm>
        <a:off x="2612150" y="4052001"/>
        <a:ext cx="2348939" cy="435085"/>
      </dsp:txXfrm>
    </dsp:sp>
    <dsp:sp modelId="{D01BF562-02F0-B642-A642-EE9B319A1A2A}">
      <dsp:nvSpPr>
        <dsp:cNvPr id="0" name=""/>
        <dsp:cNvSpPr/>
      </dsp:nvSpPr>
      <dsp:spPr>
        <a:xfrm>
          <a:off x="6456849" y="3839454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2.4.1 </a:t>
          </a:r>
          <a:r>
            <a:rPr lang="zh-CN" sz="1200" kern="1200" dirty="0" smtClean="0"/>
            <a:t>开放的立国精神及唐对宋的决定性影响</a:t>
          </a:r>
          <a:endParaRPr lang="zh-CN" altLang="en-US" sz="1200" kern="1200" dirty="0"/>
        </a:p>
      </dsp:txBody>
      <dsp:txXfrm>
        <a:off x="6456849" y="3839454"/>
        <a:ext cx="3722278" cy="242213"/>
      </dsp:txXfrm>
    </dsp:sp>
    <dsp:sp modelId="{E5C83D62-E9C6-2A44-869A-E1A01006086A}">
      <dsp:nvSpPr>
        <dsp:cNvPr id="0" name=""/>
        <dsp:cNvSpPr/>
      </dsp:nvSpPr>
      <dsp:spPr>
        <a:xfrm>
          <a:off x="6456849" y="4157192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2.4.2 </a:t>
          </a:r>
          <a:r>
            <a:rPr lang="zh-CN" sz="1200" kern="1200" dirty="0" smtClean="0"/>
            <a:t>唐宋间社会文化的变革</a:t>
          </a:r>
          <a:endParaRPr lang="zh-CN" altLang="en-US" sz="1200" kern="1200" dirty="0"/>
        </a:p>
      </dsp:txBody>
      <dsp:txXfrm>
        <a:off x="6456849" y="4157192"/>
        <a:ext cx="3722278" cy="242213"/>
      </dsp:txXfrm>
    </dsp:sp>
    <dsp:sp modelId="{7E441A51-8892-7B41-B846-CA77D5AF1256}">
      <dsp:nvSpPr>
        <dsp:cNvPr id="0" name=""/>
        <dsp:cNvSpPr/>
      </dsp:nvSpPr>
      <dsp:spPr>
        <a:xfrm>
          <a:off x="6456849" y="4474930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2.4.3 </a:t>
          </a:r>
          <a:r>
            <a:rPr lang="zh-CN" sz="1200" kern="1200" dirty="0" smtClean="0"/>
            <a:t>民族传统复归下士大夫的文化振作</a:t>
          </a:r>
          <a:endParaRPr lang="zh-CN" altLang="en-US" sz="1200" kern="1200" dirty="0"/>
        </a:p>
      </dsp:txBody>
      <dsp:txXfrm>
        <a:off x="6456849" y="4474930"/>
        <a:ext cx="3722278" cy="242213"/>
      </dsp:txXfrm>
    </dsp:sp>
    <dsp:sp modelId="{C4B0B037-E923-5844-AA19-8AF96D8CD6EC}">
      <dsp:nvSpPr>
        <dsp:cNvPr id="0" name=""/>
        <dsp:cNvSpPr/>
      </dsp:nvSpPr>
      <dsp:spPr>
        <a:xfrm>
          <a:off x="2612150" y="5005215"/>
          <a:ext cx="2348939" cy="43508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2.5 </a:t>
          </a:r>
          <a:r>
            <a:rPr lang="zh-CN" sz="1200" kern="1200" dirty="0" smtClean="0"/>
            <a:t>元明清：中国文化的衰变期</a:t>
          </a:r>
          <a:endParaRPr lang="zh-CN" altLang="en-US" sz="1200" kern="1200" dirty="0"/>
        </a:p>
      </dsp:txBody>
      <dsp:txXfrm>
        <a:off x="2612150" y="5005215"/>
        <a:ext cx="2348939" cy="435085"/>
      </dsp:txXfrm>
    </dsp:sp>
    <dsp:sp modelId="{F09B1A02-2929-924A-8BE4-C7593761700B}">
      <dsp:nvSpPr>
        <dsp:cNvPr id="0" name=""/>
        <dsp:cNvSpPr/>
      </dsp:nvSpPr>
      <dsp:spPr>
        <a:xfrm>
          <a:off x="6456849" y="4792668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2.5.1 </a:t>
          </a:r>
          <a:r>
            <a:rPr lang="zh-CN" sz="1200" kern="1200" dirty="0" smtClean="0"/>
            <a:t>元朝统一对中国文化的影响</a:t>
          </a:r>
          <a:endParaRPr lang="zh-CN" altLang="en-US" sz="1200" kern="1200" dirty="0"/>
        </a:p>
      </dsp:txBody>
      <dsp:txXfrm>
        <a:off x="6456849" y="4792668"/>
        <a:ext cx="3722278" cy="242213"/>
      </dsp:txXfrm>
    </dsp:sp>
    <dsp:sp modelId="{5F0C3ECC-D67E-724B-89CD-77170EFD5A65}">
      <dsp:nvSpPr>
        <dsp:cNvPr id="0" name=""/>
        <dsp:cNvSpPr/>
      </dsp:nvSpPr>
      <dsp:spPr>
        <a:xfrm>
          <a:off x="6456849" y="5110406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2.5.2 </a:t>
          </a:r>
          <a:r>
            <a:rPr lang="zh-CN" sz="1200" kern="1200" dirty="0" smtClean="0"/>
            <a:t>东西方的相遇与明清两代的立国精神</a:t>
          </a:r>
          <a:r>
            <a:rPr lang="en-US" sz="1200" kern="1200" dirty="0" smtClean="0"/>
            <a:t> </a:t>
          </a:r>
          <a:endParaRPr lang="zh-CN" altLang="en-US" sz="1200" kern="1200" dirty="0"/>
        </a:p>
      </dsp:txBody>
      <dsp:txXfrm>
        <a:off x="6456849" y="5110406"/>
        <a:ext cx="3722278" cy="242213"/>
      </dsp:txXfrm>
    </dsp:sp>
    <dsp:sp modelId="{69CF9FF6-1BFE-F04F-AB0A-2CA4D533B6E5}">
      <dsp:nvSpPr>
        <dsp:cNvPr id="0" name=""/>
        <dsp:cNvSpPr/>
      </dsp:nvSpPr>
      <dsp:spPr>
        <a:xfrm>
          <a:off x="6456849" y="5402712"/>
          <a:ext cx="3722278" cy="242213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2.5.3 </a:t>
          </a:r>
          <a:r>
            <a:rPr lang="zh-CN" sz="1200" kern="1200" dirty="0" smtClean="0"/>
            <a:t>元明清三朝的文化政策与知识阶层的文化活动</a:t>
          </a:r>
          <a:endParaRPr lang="zh-CN" altLang="en-US" sz="1200" kern="1200" dirty="0"/>
        </a:p>
      </dsp:txBody>
      <dsp:txXfrm>
        <a:off x="6456849" y="5402712"/>
        <a:ext cx="3722278" cy="2422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D7B41C-2517-4BF8-AD08-596BD1D5E37F}" type="datetimeFigureOut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6F6675-9CA1-4822-BCBC-3C14710B2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1980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新时期到先秦前，都是文化创始与奠基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9615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zhuanxu</a:t>
            </a:r>
            <a:r>
              <a:rPr kumimoji="1" lang="zh-CN" altLang="en-US" dirty="0" smtClean="0"/>
              <a:t>，前四个是一家的，直系血缘关系</a:t>
            </a:r>
            <a:endParaRPr kumimoji="1" lang="en-US" altLang="zh-CN" dirty="0" smtClean="0"/>
          </a:p>
          <a:p>
            <a:r>
              <a:rPr kumimoji="1" lang="zh-CN" altLang="en-US" dirty="0" smtClean="0"/>
              <a:t>皇帝的孙子是颛顼，颛顼的侄儿是高辛，高辛的后代是尧，尧禅让给了舜</a:t>
            </a:r>
            <a:endParaRPr kumimoji="1" lang="en-US" altLang="zh-CN" dirty="0" smtClean="0"/>
          </a:p>
          <a:p>
            <a:r>
              <a:rPr kumimoji="1" lang="zh-CN" altLang="en-US" dirty="0" smtClean="0"/>
              <a:t>千古一帝，尧开创了禅让制</a:t>
            </a:r>
            <a:endParaRPr kumimoji="1" lang="en-US" altLang="zh-CN" dirty="0" smtClean="0"/>
          </a:p>
          <a:p>
            <a:r>
              <a:rPr kumimoji="1" lang="zh-CN" altLang="en-US" dirty="0" smtClean="0"/>
              <a:t>地</a:t>
            </a:r>
            <a:r>
              <a:rPr kumimoji="1" lang="en-US" altLang="zh-CN" dirty="0" err="1" smtClean="0"/>
              <a:t>ku</a:t>
            </a:r>
            <a:r>
              <a:rPr kumimoji="1" lang="zh-CN" altLang="en-US" dirty="0" smtClean="0"/>
              <a:t>，四声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6908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黄帝大战蚩尤</a:t>
            </a:r>
            <a:r>
              <a:rPr kumimoji="1" lang="en-US" altLang="zh-CN" dirty="0" smtClean="0"/>
              <a:t>chi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</a:t>
            </a:r>
          </a:p>
          <a:p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9485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传说时代，这些事都是传出来的</a:t>
            </a:r>
            <a:endParaRPr kumimoji="1" lang="en-US" altLang="zh-CN" dirty="0" smtClean="0"/>
          </a:p>
          <a:p>
            <a:r>
              <a:rPr kumimoji="1" lang="zh-CN" altLang="en-US" dirty="0" smtClean="0"/>
              <a:t>敬：恭敬 昊天：天</a:t>
            </a:r>
            <a:endParaRPr kumimoji="1" lang="en-US" altLang="zh-CN" dirty="0" smtClean="0"/>
          </a:p>
          <a:p>
            <a:r>
              <a:rPr kumimoji="1" lang="zh-CN" altLang="en-US" dirty="0" smtClean="0"/>
              <a:t>顺应老天爷：听老天爷的</a:t>
            </a:r>
            <a:endParaRPr kumimoji="1" lang="en-US" altLang="zh-CN" dirty="0" smtClean="0"/>
          </a:p>
          <a:p>
            <a:r>
              <a:rPr kumimoji="1" lang="zh-CN" altLang="en-US" dirty="0" smtClean="0"/>
              <a:t>现实意义</a:t>
            </a:r>
            <a:r>
              <a:rPr kumimoji="1" lang="zh-CN" altLang="en-US" dirty="0" smtClean="0">
                <a:sym typeface="Wingdings"/>
              </a:rPr>
              <a:t>（影响）</a:t>
            </a:r>
            <a:endParaRPr kumimoji="1" lang="en-US" altLang="zh-CN" dirty="0" smtClean="0">
              <a:sym typeface="Wingdings"/>
            </a:endParaRPr>
          </a:p>
          <a:p>
            <a:r>
              <a:rPr kumimoji="1" lang="zh-CN" altLang="en-US" dirty="0" smtClean="0">
                <a:sym typeface="Wingdings"/>
              </a:rPr>
              <a:t>传播，教授 老百姓 历法 什么时候种地什么时候收获</a:t>
            </a:r>
            <a:endParaRPr kumimoji="1" lang="en-US" altLang="zh-CN" dirty="0" smtClean="0">
              <a:sym typeface="Wingdings"/>
            </a:endParaRPr>
          </a:p>
          <a:p>
            <a:r>
              <a:rPr kumimoji="1" lang="zh-CN" altLang="en-US" dirty="0" smtClean="0">
                <a:sym typeface="Wingdings"/>
              </a:rPr>
              <a:t>春雨惊春霜满天</a:t>
            </a:r>
            <a:endParaRPr kumimoji="1" lang="en-US" altLang="zh-CN" dirty="0" smtClean="0">
              <a:sym typeface="Wingdings"/>
            </a:endParaRPr>
          </a:p>
          <a:p>
            <a:r>
              <a:rPr kumimoji="1" lang="zh-CN" altLang="en-US" dirty="0" smtClean="0"/>
              <a:t>按照老天爷来种地，按时按晌的耕种</a:t>
            </a:r>
            <a:endParaRPr kumimoji="1" lang="en-US" altLang="zh-CN" dirty="0" smtClean="0"/>
          </a:p>
          <a:p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0842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最后被秦国的王，嬴政统一了东周</a:t>
            </a:r>
            <a:endParaRPr kumimoji="1" lang="en-US" altLang="zh-CN" dirty="0" smtClean="0"/>
          </a:p>
          <a:p>
            <a:r>
              <a:rPr kumimoji="1" lang="zh-CN" altLang="en-US" dirty="0" smtClean="0"/>
              <a:t>东周又叫春秋战国，大乱世，也是思想最为蓬勃发展的时代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5763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现在发现的最早的龙图腾</a:t>
            </a:r>
            <a:endParaRPr kumimoji="1" lang="en-US" altLang="zh-CN" dirty="0" smtClean="0"/>
          </a:p>
          <a:p>
            <a:r>
              <a:rPr kumimoji="1" lang="zh-CN" altLang="en-US" dirty="0" smtClean="0"/>
              <a:t>以前说法是各种动物拼成的，但是夏朝就已经有了龙的雏形了</a:t>
            </a:r>
            <a:endParaRPr kumimoji="1" lang="en-US" altLang="zh-CN" dirty="0" smtClean="0"/>
          </a:p>
          <a:p>
            <a:r>
              <a:rPr kumimoji="1" lang="zh-CN" altLang="en-US" dirty="0" smtClean="0"/>
              <a:t>家天下：过就是家，家就是国</a:t>
            </a:r>
            <a:endParaRPr kumimoji="1" lang="en-US" altLang="zh-CN" dirty="0" smtClean="0"/>
          </a:p>
          <a:p>
            <a:r>
              <a:rPr kumimoji="1" lang="zh-CN" altLang="en-US" dirty="0" smtClean="0"/>
              <a:t>国家的统治者是一家人，父死子继，兄终弟及</a:t>
            </a:r>
            <a:endParaRPr kumimoji="1" lang="en-US" altLang="zh-CN" dirty="0" smtClean="0"/>
          </a:p>
          <a:p>
            <a:r>
              <a:rPr kumimoji="1" lang="zh-CN" altLang="en-US" dirty="0" smtClean="0"/>
              <a:t>夏以前是联盟部族的存在</a:t>
            </a:r>
            <a:endParaRPr kumimoji="1" lang="en-US" altLang="zh-CN" dirty="0" smtClean="0"/>
          </a:p>
          <a:p>
            <a:r>
              <a:rPr kumimoji="1" lang="zh-CN" altLang="en-US" dirty="0" smtClean="0"/>
              <a:t>大禹的爹，叫衮</a:t>
            </a:r>
            <a:r>
              <a:rPr kumimoji="1" lang="en-US" altLang="zh-CN" dirty="0" smtClean="0"/>
              <a:t>gun</a:t>
            </a:r>
            <a:r>
              <a:rPr kumimoji="1" lang="zh-CN" altLang="en-US" dirty="0" smtClean="0"/>
              <a:t>，衮去治水了，把洪水堵了，没堵住，于是就被统治者舜给杀了，禹啥心情都没有，还是尽忠职守的去治水，忠</a:t>
            </a:r>
            <a:endParaRPr kumimoji="1" lang="en-US" altLang="zh-CN" dirty="0" smtClean="0"/>
          </a:p>
          <a:p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2862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青铜器，几千青铜器，名列前十</a:t>
            </a:r>
            <a:endParaRPr kumimoji="1" lang="en-US" altLang="zh-CN" dirty="0" smtClean="0"/>
          </a:p>
          <a:p>
            <a:r>
              <a:rPr kumimoji="1" lang="zh-CN" altLang="en-US" dirty="0" smtClean="0"/>
              <a:t>商朝晚期</a:t>
            </a:r>
            <a:endParaRPr kumimoji="1" lang="en-US" altLang="zh-CN" dirty="0" smtClean="0"/>
          </a:p>
          <a:p>
            <a:r>
              <a:rPr kumimoji="1" lang="zh-CN" altLang="en-US" dirty="0" smtClean="0"/>
              <a:t>十大顶级国宝，不能出境国宝，借走展览不行，不许踏出中国一步</a:t>
            </a:r>
            <a:endParaRPr kumimoji="1" lang="en-US" altLang="zh-CN" dirty="0" smtClean="0"/>
          </a:p>
          <a:p>
            <a:r>
              <a:rPr kumimoji="1" lang="zh-CN" altLang="en-US" dirty="0" smtClean="0"/>
              <a:t>方的，不好炼制，花纹精美且密集</a:t>
            </a:r>
            <a:endParaRPr kumimoji="1" lang="en-US" altLang="zh-CN" dirty="0" smtClean="0"/>
          </a:p>
          <a:p>
            <a:r>
              <a:rPr kumimoji="1" lang="zh-CN" altLang="en-US" dirty="0" smtClean="0"/>
              <a:t>商朝，成体系文字，甲骨文</a:t>
            </a:r>
            <a:endParaRPr kumimoji="1" lang="en-US" altLang="zh-CN" dirty="0" smtClean="0"/>
          </a:p>
          <a:p>
            <a:r>
              <a:rPr kumimoji="1" lang="zh-CN" altLang="en-US" dirty="0" smtClean="0"/>
              <a:t>五丁是个王，妇好媳妇，女将军，南征北战，攻无不克，嫁给了三个先王</a:t>
            </a:r>
            <a:endParaRPr kumimoji="1" lang="en-US" altLang="zh-CN" dirty="0" smtClean="0"/>
          </a:p>
          <a:p>
            <a:r>
              <a:rPr kumimoji="1" lang="zh-CN" altLang="en-US" dirty="0" smtClean="0"/>
              <a:t>迷信，占卦，我们把祖先作为自己的神明，祭祖</a:t>
            </a:r>
            <a:endParaRPr kumimoji="1" lang="en-US" altLang="zh-CN" dirty="0" smtClean="0"/>
          </a:p>
          <a:p>
            <a:r>
              <a:rPr kumimoji="1" lang="en-US" altLang="zh-CN" dirty="0" smtClean="0"/>
              <a:t>qi</a:t>
            </a:r>
            <a:r>
              <a:rPr kumimoji="1" lang="zh-CN" altLang="en-US" dirty="0" smtClean="0"/>
              <a:t>，二声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255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把土地分给。。。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不仅分给周人，还分给夏，商人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不断同化</a:t>
            </a:r>
            <a:endParaRPr kumimoji="1" lang="en-US" altLang="zh-CN" dirty="0" smtClean="0"/>
          </a:p>
          <a:p>
            <a:r>
              <a:rPr kumimoji="1" lang="zh-CN" altLang="en-US" dirty="0" smtClean="0"/>
              <a:t>每个诸侯国有极大的自主权，自己征兵收税，只要称臣就行</a:t>
            </a:r>
            <a:endParaRPr kumimoji="1" lang="en-US" altLang="zh-CN" dirty="0" smtClean="0"/>
          </a:p>
          <a:p>
            <a:r>
              <a:rPr kumimoji="1" lang="zh-CN" altLang="en-US" dirty="0" smtClean="0"/>
              <a:t>小诸侯因地制宜，五花八门的治国方法，好处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648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商朝重商，周朝重视农业，丰衣足食，了解民间疾苦，继承勤劳勇敢传统，正道指精神</a:t>
            </a:r>
            <a:endParaRPr kumimoji="1" lang="en-US" altLang="zh-CN" dirty="0" smtClean="0"/>
          </a:p>
          <a:p>
            <a:r>
              <a:rPr kumimoji="1" lang="zh-CN" altLang="en-US" dirty="0" smtClean="0"/>
              <a:t>重农抑商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guo</a:t>
            </a:r>
            <a:r>
              <a:rPr kumimoji="1" lang="zh-CN" altLang="en-US" dirty="0" smtClean="0"/>
              <a:t>继子白盘，能写字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9919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d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0391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d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039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标红，开创大一统局面</a:t>
            </a:r>
            <a:endParaRPr kumimoji="1" lang="en-US" altLang="zh-CN" dirty="0" smtClean="0"/>
          </a:p>
          <a:p>
            <a:r>
              <a:rPr kumimoji="1" lang="zh-CN" altLang="en-US" dirty="0" smtClean="0"/>
              <a:t>秦朝统一六国，两晋统一三国，隋朝统一南北朝，元朝搞定南宋，少数民族，都很短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90885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春秋五霸，战国七雄，齐楚燕韩赵魏秦。喊齐秦赵薇演出</a:t>
            </a:r>
            <a:endParaRPr kumimoji="1" lang="en-US" altLang="zh-CN" dirty="0" smtClean="0"/>
          </a:p>
          <a:p>
            <a:r>
              <a:rPr kumimoji="1" lang="zh-CN" altLang="en-US" dirty="0" smtClean="0"/>
              <a:t>春秋战国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百家争鸣，儒家道家墨家法家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3846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东周分两半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13518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东周分两半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13518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三教：佛道儒</a:t>
            </a:r>
            <a:endParaRPr kumimoji="1" lang="en-US" altLang="zh-CN" dirty="0" smtClean="0"/>
          </a:p>
          <a:p>
            <a:r>
              <a:rPr kumimoji="1" lang="zh-CN" altLang="en-US" dirty="0" smtClean="0"/>
              <a:t>阴阳家，五行八卦</a:t>
            </a:r>
            <a:endParaRPr kumimoji="1" lang="en-US" altLang="zh-CN" dirty="0" smtClean="0"/>
          </a:p>
          <a:p>
            <a:r>
              <a:rPr kumimoji="1" lang="zh-CN" altLang="en-US" dirty="0" smtClean="0"/>
              <a:t>权谋，政客，纵横天下</a:t>
            </a:r>
            <a:endParaRPr kumimoji="1" lang="en-US" altLang="zh-CN" dirty="0" smtClean="0"/>
          </a:p>
          <a:p>
            <a:r>
              <a:rPr kumimoji="1" lang="zh-CN" altLang="en-US" dirty="0" smtClean="0"/>
              <a:t>名家，刑名师爷，判案律师</a:t>
            </a:r>
            <a:endParaRPr kumimoji="1" lang="en-US" altLang="zh-CN" dirty="0" smtClean="0"/>
          </a:p>
          <a:p>
            <a:r>
              <a:rPr kumimoji="1" lang="zh-CN" altLang="en-US" dirty="0" smtClean="0"/>
              <a:t>杂家，啥都有</a:t>
            </a:r>
            <a:endParaRPr kumimoji="1" lang="en-US" altLang="zh-CN" dirty="0" smtClean="0"/>
          </a:p>
          <a:p>
            <a:r>
              <a:rPr kumimoji="1" lang="zh-CN" altLang="en-US" dirty="0" smtClean="0"/>
              <a:t>农家，农业</a:t>
            </a:r>
            <a:endParaRPr kumimoji="1" lang="en-US" altLang="zh-CN" dirty="0" smtClean="0"/>
          </a:p>
          <a:p>
            <a:r>
              <a:rPr kumimoji="1" lang="zh-CN" altLang="en-US" dirty="0" smtClean="0"/>
              <a:t>小说家，喜欢搜集野史，小故事</a:t>
            </a:r>
            <a:endParaRPr kumimoji="1" lang="en-US" altLang="zh-CN" dirty="0" smtClean="0"/>
          </a:p>
          <a:p>
            <a:r>
              <a:rPr kumimoji="1" lang="zh-CN" altLang="en-US" dirty="0" smtClean="0"/>
              <a:t>影响最大的是儒道墨法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108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6822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老庄之道，别强求，无为而治</a:t>
            </a:r>
            <a:endParaRPr kumimoji="1" lang="en-US" altLang="zh-CN" dirty="0" smtClean="0"/>
          </a:p>
          <a:p>
            <a:r>
              <a:rPr kumimoji="1" lang="zh-CN" altLang="en-US" dirty="0" smtClean="0"/>
              <a:t>庄子，精神不要为肉体所束缚</a:t>
            </a:r>
            <a:endParaRPr kumimoji="1" lang="en-US" altLang="zh-CN" dirty="0" smtClean="0"/>
          </a:p>
          <a:p>
            <a:r>
              <a:rPr kumimoji="1" lang="zh-CN" altLang="en-US" dirty="0" smtClean="0"/>
              <a:t>道家，绘画，书法，诗歌</a:t>
            </a:r>
            <a:endParaRPr kumimoji="1" lang="en-US" altLang="zh-CN" dirty="0" smtClean="0"/>
          </a:p>
          <a:p>
            <a:r>
              <a:rPr kumimoji="1" lang="zh-CN" altLang="en-US" dirty="0" smtClean="0"/>
              <a:t>儒家天下苍生，做人做事，道家精神境界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9509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李</a:t>
            </a:r>
            <a:r>
              <a:rPr kumimoji="1" lang="en-US" altLang="zh-CN" dirty="0" err="1" smtClean="0"/>
              <a:t>kui</a:t>
            </a:r>
            <a:r>
              <a:rPr kumimoji="1" lang="zh-CN" altLang="en-US" dirty="0" smtClean="0"/>
              <a:t> 一声，这四个人变法，国不能由人来治，要由制度来治</a:t>
            </a:r>
            <a:endParaRPr kumimoji="1" lang="en-US" altLang="zh-CN" dirty="0" smtClean="0"/>
          </a:p>
          <a:p>
            <a:r>
              <a:rPr kumimoji="1" lang="zh-CN" altLang="en-US" dirty="0" smtClean="0"/>
              <a:t>管鲍之交，鲍叔牙</a:t>
            </a:r>
            <a:endParaRPr kumimoji="1" lang="en-US" altLang="zh-CN" dirty="0" smtClean="0"/>
          </a:p>
          <a:p>
            <a:r>
              <a:rPr kumimoji="1" lang="zh-CN" altLang="en-US" dirty="0" smtClean="0"/>
              <a:t>吴起，支持他的王死了之后，他也死了，在临死前给自己报仇了，要死一起死，跑到了王的尸体旁边射箭的人也被斩首了。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建立了特种兵，魏武卒</a:t>
            </a:r>
            <a:endParaRPr kumimoji="1" lang="en-US" altLang="zh-CN" dirty="0" smtClean="0"/>
          </a:p>
          <a:p>
            <a:r>
              <a:rPr kumimoji="1" lang="zh-CN" altLang="en-US" dirty="0" smtClean="0"/>
              <a:t>大秦帝国</a:t>
            </a:r>
            <a:endParaRPr kumimoji="1" lang="en-US" altLang="zh-CN" dirty="0" smtClean="0"/>
          </a:p>
          <a:p>
            <a:r>
              <a:rPr kumimoji="1" lang="zh-CN" altLang="en-US" dirty="0" smtClean="0"/>
              <a:t>通过法来控制国家，荀子的徒弟，韩非子，是个结巴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89146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侦探，邓</a:t>
            </a:r>
            <a:r>
              <a:rPr kumimoji="1" lang="en-US" altLang="zh-CN" dirty="0" smtClean="0"/>
              <a:t>xi</a:t>
            </a:r>
            <a:r>
              <a:rPr kumimoji="1" lang="zh-CN" altLang="en-US" dirty="0" smtClean="0"/>
              <a:t>，诡辩及其擅长，熟尸诡辩，尸体等降价</a:t>
            </a:r>
            <a:endParaRPr kumimoji="1" lang="en-US" altLang="zh-CN" dirty="0" smtClean="0"/>
          </a:p>
          <a:p>
            <a:r>
              <a:rPr kumimoji="1" lang="zh-CN" altLang="en-US" dirty="0" smtClean="0"/>
              <a:t>白马非马</a:t>
            </a:r>
            <a:endParaRPr kumimoji="1" lang="en-US" altLang="zh-CN" dirty="0" smtClean="0"/>
          </a:p>
          <a:p>
            <a:r>
              <a:rPr kumimoji="1" lang="zh-CN" altLang="en-US" dirty="0" smtClean="0"/>
              <a:t>世界上不存在白色的坚硬的石头，分离开坚硬和白色，你能看到他是白色，你没办法看出他是坚硬的，没办法同时感知到既是白色又是坚硬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6366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墨家，墨迹，全是大白话</a:t>
            </a:r>
            <a:endParaRPr kumimoji="1" lang="en-US" altLang="zh-CN" dirty="0" smtClean="0"/>
          </a:p>
          <a:p>
            <a:r>
              <a:rPr kumimoji="1" lang="zh-CN" altLang="en-US" dirty="0" smtClean="0"/>
              <a:t>代表老百姓，兼爱，互相关爱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3499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墨五行相生相克，秦朝属水，后世属土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622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不是靠天吃饭，靠自己</a:t>
            </a:r>
            <a:endParaRPr kumimoji="1" lang="en-US" altLang="zh-CN" dirty="0" smtClean="0"/>
          </a:p>
          <a:p>
            <a:r>
              <a:rPr kumimoji="1" lang="zh-CN" altLang="en-US" dirty="0" smtClean="0"/>
              <a:t>距今多少年？</a:t>
            </a:r>
            <a:r>
              <a:rPr kumimoji="1" lang="en-US" altLang="zh-CN" dirty="0" smtClean="0"/>
              <a:t>4000</a:t>
            </a:r>
            <a:r>
              <a:rPr kumimoji="1" lang="zh-CN" altLang="en-US" dirty="0" smtClean="0"/>
              <a:t>年。从他结束的那天开始</a:t>
            </a:r>
            <a:endParaRPr kumimoji="1" lang="en-US" altLang="zh-CN" dirty="0" smtClean="0"/>
          </a:p>
          <a:p>
            <a:r>
              <a:rPr kumimoji="1" lang="zh-CN" altLang="en-US" dirty="0" smtClean="0"/>
              <a:t>持续了多长时间？</a:t>
            </a:r>
            <a:r>
              <a:rPr kumimoji="1" lang="en-US" altLang="zh-CN" dirty="0" smtClean="0"/>
              <a:t>56</a:t>
            </a:r>
            <a:r>
              <a:rPr kumimoji="1" lang="zh-CN" altLang="en-US" dirty="0" smtClean="0"/>
              <a:t>千年</a:t>
            </a:r>
            <a:endParaRPr kumimoji="1" lang="en-US" altLang="zh-CN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349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yangshao</a:t>
            </a:r>
            <a:r>
              <a:rPr kumimoji="1" lang="zh-CN" altLang="en-US" dirty="0" smtClean="0"/>
              <a:t>二声</a:t>
            </a:r>
            <a:endParaRPr kumimoji="1" lang="en-US" altLang="zh-CN" dirty="0" smtClean="0"/>
          </a:p>
          <a:p>
            <a:r>
              <a:rPr kumimoji="1" lang="zh-CN" altLang="en-US" dirty="0" smtClean="0"/>
              <a:t>新石器时代的早中晚三个时期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425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陶器很不容易，所以不是用来吃饭的</a:t>
            </a:r>
            <a:endParaRPr kumimoji="1" lang="en-US" altLang="zh-CN" dirty="0" smtClean="0"/>
          </a:p>
          <a:p>
            <a:r>
              <a:rPr kumimoji="1" lang="zh-CN" altLang="en-US" dirty="0" smtClean="0"/>
              <a:t>鱼，蛤蟆</a:t>
            </a:r>
            <a:endParaRPr kumimoji="1" lang="en-US" altLang="zh-CN" dirty="0" smtClean="0"/>
          </a:p>
          <a:p>
            <a:r>
              <a:rPr kumimoji="1" lang="zh-CN" altLang="en-US" dirty="0" smtClean="0"/>
              <a:t>一生一个还是一生好多个？鱼是生殖的象征</a:t>
            </a:r>
            <a:endParaRPr kumimoji="1" lang="en-US" altLang="zh-CN" dirty="0" smtClean="0"/>
          </a:p>
          <a:p>
            <a:r>
              <a:rPr kumimoji="1" lang="zh-CN" altLang="en-US" dirty="0" smtClean="0"/>
              <a:t>原始社会最重要的是娃，没娃就没饭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181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C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774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C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774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ABD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329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ABD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6F6675-9CA1-4822-BCBC-3C14710B21B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329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microsoft.com/office/2007/relationships/hdphoto" Target="../media/hdphoto3.wdp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microsoft.com/office/2007/relationships/hdphoto" Target="../media/hdphoto4.wdp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0F7A0-DAB4-4BE1-9CE9-8DA26B4F1D62}" type="datetime1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5DC50-33D0-4E3D-B52E-6C2280B1F4EA}" type="datetime1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3BE18-B052-4D40-846A-747510913F58}" type="datetime1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2D2F-4B32-4C51-B9F5-A55F5DDBB59C}" type="datetime1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91AD9-F8F5-4A2F-85E3-6C531A451F71}" type="datetime1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88213-A31E-40C3-B151-70E3E11D3036}" type="datetime1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6B047-83D7-479E-8986-2C5FC2B3AC64}" type="datetime1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160D6-9EB7-4FF9-98EE-9458CD0D16E9}" type="datetime1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5236" y="241065"/>
            <a:ext cx="883436" cy="89325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79447"/>
            <a:ext cx="10515600" cy="4397516"/>
          </a:xfrm>
        </p:spPr>
        <p:txBody>
          <a:bodyPr/>
          <a:lstStyle>
            <a:lvl1pPr>
              <a:lnSpc>
                <a:spcPct val="150000"/>
              </a:lnSpc>
              <a:spcBef>
                <a:spcPts val="0"/>
              </a:spcBef>
              <a:defRPr/>
            </a:lvl1pPr>
            <a:lvl2pPr>
              <a:lnSpc>
                <a:spcPct val="150000"/>
              </a:lnSpc>
              <a:spcBef>
                <a:spcPts val="0"/>
              </a:spcBef>
              <a:defRPr lang="zh-CN" altLang="en-US" sz="2000" kern="12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2pPr>
            <a:lvl3pPr>
              <a:lnSpc>
                <a:spcPct val="150000"/>
              </a:lnSpc>
              <a:spcBef>
                <a:spcPts val="0"/>
              </a:spcBef>
              <a:defRPr lang="zh-CN" altLang="en-US" sz="2000" kern="12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3pPr>
            <a:lvl4pPr>
              <a:lnSpc>
                <a:spcPct val="150000"/>
              </a:lnSpc>
              <a:spcBef>
                <a:spcPts val="0"/>
              </a:spcBef>
              <a:defRPr lang="zh-CN" altLang="en-US" sz="2000" kern="12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4pPr>
            <a:lvl5pPr>
              <a:lnSpc>
                <a:spcPct val="150000"/>
              </a:lnSpc>
              <a:spcBef>
                <a:spcPts val="0"/>
              </a:spcBef>
              <a:defRPr lang="zh-CN" altLang="en-US" sz="2000" kern="12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0" b="100000" l="0" r="99555">
                        <a14:backgroundMark x1="5791" y1="7795" x2="7795" y2="315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41331"/>
            <a:ext cx="895005" cy="10484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9" b="95245" l="2245" r="90000">
                        <a14:backgroundMark x1="37551" y1="67638" x2="37551" y2="71319"/>
                        <a14:backgroundMark x1="37551" y1="73466" x2="37347" y2="72239"/>
                        <a14:backgroundMark x1="35714" y1="58282" x2="35714" y2="59816"/>
                        <a14:backgroundMark x1="36735" y1="74693" x2="36735" y2="74693"/>
                      </a14:backgroundRemoval>
                    </a14:imgEffect>
                  </a14:imgLayer>
                </a14:imgProps>
              </a:ext>
            </a:extLst>
          </a:blip>
          <a:srcRect l="11346" t="14815" r="7815"/>
          <a:stretch>
            <a:fillRect/>
          </a:stretch>
        </p:blipFill>
        <p:spPr>
          <a:xfrm>
            <a:off x="0" y="16307"/>
            <a:ext cx="836937" cy="1173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529" b="100000" l="800" r="97800">
                        <a14:backgroundMark x1="54400" y1="99310" x2="81800" y2="98851"/>
                        <a14:backgroundMark x1="60400" y1="98391" x2="65200" y2="981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5149" y="185560"/>
            <a:ext cx="998975" cy="86910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</a:extLst>
          </a:blip>
          <a:srcRect l="18562" r="17482"/>
          <a:stretch>
            <a:fillRect/>
          </a:stretch>
        </p:blipFill>
        <p:spPr>
          <a:xfrm>
            <a:off x="121508" y="123886"/>
            <a:ext cx="716692" cy="11206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EF1F8-59B4-4D64-835A-3BFB7D41A2FC}" type="datetime1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940A-A7B6-4079-A6B3-0AA3BEAE57F4}" type="datetime1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51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189822"/>
            <a:ext cx="10515600" cy="4987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389F-834F-4993-899F-7BF9DD7D652C}" type="datetime1">
              <a:rPr lang="zh-CN" altLang="en-US" smtClean="0"/>
              <a:t>17/09/18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25CE8-A4D9-4C72-B3B7-D1ED057FD7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方正姚体" panose="02010601030101010101" pitchFamily="2" charset="-122"/>
          <a:ea typeface="方正姚体" panose="02010601030101010101" pitchFamily="2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等线" panose="02010600030101010101" pitchFamily="2" charset="-122"/>
          <a:ea typeface="等线" panose="02010600030101010101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microsoft.com/office/2007/relationships/hdphoto" Target="../media/hdphoto5.wdp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microsoft.com/office/2007/relationships/hdphoto" Target="../media/hdphoto5.wdp"/><Relationship Id="rId5" Type="http://schemas.openxmlformats.org/officeDocument/2006/relationships/image" Target="../media/image15.png"/><Relationship Id="rId6" Type="http://schemas.microsoft.com/office/2007/relationships/hdphoto" Target="../media/hdphoto6.wdp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microsoft.com/office/2007/relationships/hdphoto" Target="../media/hdphoto7.wdp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microsoft.com/office/2007/relationships/hdphoto" Target="../media/hdphoto7.wdp"/><Relationship Id="rId5" Type="http://schemas.openxmlformats.org/officeDocument/2006/relationships/image" Target="../media/image17.png"/><Relationship Id="rId6" Type="http://schemas.microsoft.com/office/2007/relationships/hdphoto" Target="../media/hdphoto8.wdp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1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/>
          <a:srcRect b="26478"/>
          <a:stretch>
            <a:fillRect/>
          </a:stretch>
        </p:blipFill>
        <p:spPr>
          <a:xfrm>
            <a:off x="0" y="868100"/>
            <a:ext cx="12192000" cy="59899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338331" y="507882"/>
            <a:ext cx="6643869" cy="1487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600" dirty="0" smtClean="0">
                <a:latin typeface="方正汉简简体" panose="03000509000000000000" pitchFamily="65" charset="-122"/>
                <a:ea typeface="方正汉简简体" panose="03000509000000000000" pitchFamily="65" charset="-122"/>
                <a:cs typeface="方正汉简简体" panose="03000509000000000000" pitchFamily="65" charset="-122"/>
              </a:rPr>
              <a:t>中国文化概论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2.1</a:t>
            </a:r>
            <a:r>
              <a:rPr lang="zh-CN" altLang="en-US" dirty="0" smtClean="0"/>
              <a:t> </a:t>
            </a:r>
            <a:r>
              <a:rPr lang="zh-CN" altLang="en-US" dirty="0"/>
              <a:t>中国文化的创始与奠基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10</a:t>
            </a:fld>
            <a:endParaRPr lang="zh-CN" altLang="en-US"/>
          </a:p>
        </p:txBody>
      </p:sp>
      <p:graphicFrame>
        <p:nvGraphicFramePr>
          <p:cNvPr id="6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传说时代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族群时代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东周时代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夏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商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西周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春秋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战国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cxnSp>
        <p:nvCxnSpPr>
          <p:cNvPr id="7" name="直接箭头连接符 6"/>
          <p:cNvCxnSpPr/>
          <p:nvPr/>
        </p:nvCxnSpPr>
        <p:spPr>
          <a:xfrm flipV="1">
            <a:off x="1336961" y="3364988"/>
            <a:ext cx="9956803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1"/>
          <p:cNvSpPr txBox="1"/>
          <p:nvPr/>
        </p:nvSpPr>
        <p:spPr>
          <a:xfrm>
            <a:off x="11010275" y="3523934"/>
            <a:ext cx="789015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dirty="0" smtClean="0"/>
              <a:t>NOW</a:t>
            </a:r>
            <a:endParaRPr lang="zh-CN" altLang="en-US" dirty="0"/>
          </a:p>
        </p:txBody>
      </p:sp>
      <p:sp>
        <p:nvSpPr>
          <p:cNvPr id="17" name="TextBox 15"/>
          <p:cNvSpPr txBox="1"/>
          <p:nvPr/>
        </p:nvSpPr>
        <p:spPr>
          <a:xfrm>
            <a:off x="472882" y="4222580"/>
            <a:ext cx="1534952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旧石器时代</a:t>
            </a:r>
            <a:endParaRPr lang="zh-CN" altLang="en-US" sz="2000" dirty="0">
              <a:solidFill>
                <a:schemeClr val="accent6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左大括号 28678"/>
          <p:cNvSpPr/>
          <p:nvPr/>
        </p:nvSpPr>
        <p:spPr bwMode="auto">
          <a:xfrm rot="16200000">
            <a:off x="5849138" y="569341"/>
            <a:ext cx="302755" cy="6996766"/>
          </a:xfrm>
          <a:prstGeom prst="leftBrace">
            <a:avLst>
              <a:gd name="adj1" fmla="val 23466"/>
              <a:gd name="adj2" fmla="val 50000"/>
            </a:avLst>
          </a:prstGeom>
          <a:noFill/>
          <a:ln w="38100">
            <a:solidFill>
              <a:schemeClr val="accent2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hangingPunct="0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19" name="TextBox 17"/>
          <p:cNvSpPr txBox="1"/>
          <p:nvPr/>
        </p:nvSpPr>
        <p:spPr>
          <a:xfrm>
            <a:off x="4739967" y="4296188"/>
            <a:ext cx="2521096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2"/>
                </a:solidFill>
                <a:latin typeface="+mj-ea"/>
                <a:ea typeface="+mj-ea"/>
              </a:rPr>
              <a:t>新石器时代</a:t>
            </a:r>
            <a:endParaRPr lang="en-US" altLang="zh-CN" sz="2000" dirty="0" smtClean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20" name="TextBox 18"/>
          <p:cNvSpPr txBox="1"/>
          <p:nvPr/>
        </p:nvSpPr>
        <p:spPr>
          <a:xfrm>
            <a:off x="1800891" y="3523934"/>
            <a:ext cx="1194780" cy="369332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zh-CN" altLang="en-US" dirty="0" smtClean="0"/>
              <a:t>前</a:t>
            </a:r>
            <a:r>
              <a:rPr lang="en-US" altLang="zh-CN" dirty="0" smtClean="0"/>
              <a:t>8000</a:t>
            </a:r>
            <a:r>
              <a:rPr lang="zh-CN" altLang="en-US" dirty="0" smtClean="0"/>
              <a:t>年</a:t>
            </a:r>
            <a:endParaRPr lang="zh-CN" altLang="en-US" dirty="0"/>
          </a:p>
        </p:txBody>
      </p:sp>
      <p:sp>
        <p:nvSpPr>
          <p:cNvPr id="22" name="TextBox 20"/>
          <p:cNvSpPr txBox="1"/>
          <p:nvPr/>
        </p:nvSpPr>
        <p:spPr>
          <a:xfrm>
            <a:off x="8934797" y="3523934"/>
            <a:ext cx="1231669" cy="369332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zh-CN" altLang="en-US" dirty="0" smtClean="0"/>
              <a:t>前</a:t>
            </a:r>
            <a:r>
              <a:rPr lang="en-US" altLang="zh-CN" dirty="0" smtClean="0"/>
              <a:t>2000</a:t>
            </a:r>
            <a:r>
              <a:rPr lang="zh-CN" altLang="en-US" dirty="0" smtClean="0"/>
              <a:t>年</a:t>
            </a:r>
            <a:endParaRPr lang="zh-CN" altLang="en-US" dirty="0"/>
          </a:p>
        </p:txBody>
      </p:sp>
      <p:sp>
        <p:nvSpPr>
          <p:cNvPr id="45" name="等腰三角形 44"/>
          <p:cNvSpPr/>
          <p:nvPr/>
        </p:nvSpPr>
        <p:spPr>
          <a:xfrm>
            <a:off x="2252750" y="3240297"/>
            <a:ext cx="249382" cy="249382"/>
          </a:xfrm>
          <a:prstGeom prst="triangle">
            <a:avLst/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46" name="等腰三角形 45"/>
          <p:cNvSpPr/>
          <p:nvPr/>
        </p:nvSpPr>
        <p:spPr>
          <a:xfrm>
            <a:off x="9374208" y="3240297"/>
            <a:ext cx="249382" cy="249382"/>
          </a:xfrm>
          <a:prstGeom prst="triangle">
            <a:avLst/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4621877" y="4696298"/>
            <a:ext cx="2639186" cy="454353"/>
          </a:xfrm>
          <a:prstGeom prst="rect">
            <a:avLst/>
          </a:prstGeom>
          <a:noFill/>
          <a:ln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accent2"/>
                </a:solidFill>
              </a:rPr>
              <a:t>陶器、磨制石器、农业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l="71052" t="-5103"/>
          <a:stretch>
            <a:fillRect/>
          </a:stretch>
        </p:blipFill>
        <p:spPr>
          <a:xfrm>
            <a:off x="230424" y="3898720"/>
            <a:ext cx="2036620" cy="32038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7655" y="1911818"/>
            <a:ext cx="2861029" cy="214577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78601" y="0"/>
            <a:ext cx="292099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2.1.1.1 </a:t>
            </a:r>
            <a:r>
              <a:rPr lang="zh-CN" altLang="en-US" sz="1600" dirty="0"/>
              <a:t>从仰韶文化到龙山文化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直接箭头连接符 52"/>
          <p:cNvCxnSpPr/>
          <p:nvPr/>
        </p:nvCxnSpPr>
        <p:spPr>
          <a:xfrm>
            <a:off x="9543549" y="3511427"/>
            <a:ext cx="0" cy="1356707"/>
          </a:xfrm>
          <a:prstGeom prst="straightConnector1">
            <a:avLst/>
          </a:prstGeom>
          <a:ln w="9525">
            <a:solidFill>
              <a:schemeClr val="accent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/>
          <p:nvPr/>
        </p:nvCxnSpPr>
        <p:spPr>
          <a:xfrm>
            <a:off x="2377441" y="3489679"/>
            <a:ext cx="0" cy="1356707"/>
          </a:xfrm>
          <a:prstGeom prst="straightConnector1">
            <a:avLst/>
          </a:prstGeom>
          <a:ln w="9525">
            <a:solidFill>
              <a:schemeClr val="accent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2.1</a:t>
            </a:r>
            <a:r>
              <a:rPr lang="zh-CN" altLang="en-US" dirty="0" smtClean="0"/>
              <a:t> </a:t>
            </a:r>
            <a:r>
              <a:rPr lang="zh-CN" altLang="en-US" dirty="0"/>
              <a:t>中国文化的创始与奠基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11</a:t>
            </a:fld>
            <a:endParaRPr lang="zh-CN" altLang="en-US"/>
          </a:p>
        </p:txBody>
      </p:sp>
      <p:graphicFrame>
        <p:nvGraphicFramePr>
          <p:cNvPr id="6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传说时代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族群时代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东周时代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夏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商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西周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春秋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战国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cxnSp>
        <p:nvCxnSpPr>
          <p:cNvPr id="7" name="直接箭头连接符 6"/>
          <p:cNvCxnSpPr/>
          <p:nvPr/>
        </p:nvCxnSpPr>
        <p:spPr>
          <a:xfrm flipV="1">
            <a:off x="1336961" y="3364988"/>
            <a:ext cx="9956803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1"/>
          <p:cNvSpPr txBox="1"/>
          <p:nvPr/>
        </p:nvSpPr>
        <p:spPr>
          <a:xfrm>
            <a:off x="11010275" y="3523934"/>
            <a:ext cx="789015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dirty="0" smtClean="0"/>
              <a:t>NOW</a:t>
            </a:r>
            <a:endParaRPr lang="zh-CN" altLang="en-US" dirty="0"/>
          </a:p>
        </p:txBody>
      </p:sp>
      <p:sp>
        <p:nvSpPr>
          <p:cNvPr id="14" name="TextBox 12"/>
          <p:cNvSpPr txBox="1"/>
          <p:nvPr/>
        </p:nvSpPr>
        <p:spPr>
          <a:xfrm>
            <a:off x="1754525" y="4841960"/>
            <a:ext cx="1245833" cy="369332"/>
          </a:xfrm>
          <a:prstGeom prst="rect">
            <a:avLst/>
          </a:prstGeom>
          <a:solidFill>
            <a:schemeClr val="accent2"/>
          </a:solidFill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距</a:t>
            </a:r>
            <a:r>
              <a:rPr lang="zh-CN" altLang="en-US" dirty="0" smtClean="0">
                <a:solidFill>
                  <a:schemeClr val="bg1"/>
                </a:solidFill>
              </a:rPr>
              <a:t>今</a:t>
            </a:r>
            <a:r>
              <a:rPr lang="en-US" altLang="zh-CN" dirty="0" smtClean="0">
                <a:solidFill>
                  <a:schemeClr val="bg1"/>
                </a:solidFill>
              </a:rPr>
              <a:t>1</a:t>
            </a:r>
            <a:r>
              <a:rPr lang="zh-CN" altLang="en-US" dirty="0" smtClean="0">
                <a:solidFill>
                  <a:schemeClr val="bg1"/>
                </a:solidFill>
              </a:rPr>
              <a:t>万年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5"/>
          <p:cNvSpPr txBox="1"/>
          <p:nvPr/>
        </p:nvSpPr>
        <p:spPr>
          <a:xfrm>
            <a:off x="472882" y="4222580"/>
            <a:ext cx="1534952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旧石器时代</a:t>
            </a:r>
            <a:endParaRPr lang="zh-CN" altLang="en-US" sz="2000" dirty="0">
              <a:solidFill>
                <a:schemeClr val="accent6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左大括号 28678"/>
          <p:cNvSpPr/>
          <p:nvPr/>
        </p:nvSpPr>
        <p:spPr bwMode="auto">
          <a:xfrm rot="16200000">
            <a:off x="5849138" y="569341"/>
            <a:ext cx="302755" cy="6996766"/>
          </a:xfrm>
          <a:prstGeom prst="leftBrace">
            <a:avLst>
              <a:gd name="adj1" fmla="val 23466"/>
              <a:gd name="adj2" fmla="val 50000"/>
            </a:avLst>
          </a:prstGeom>
          <a:noFill/>
          <a:ln w="38100">
            <a:solidFill>
              <a:schemeClr val="accent2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hangingPunct="0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19" name="TextBox 17"/>
          <p:cNvSpPr txBox="1"/>
          <p:nvPr/>
        </p:nvSpPr>
        <p:spPr>
          <a:xfrm>
            <a:off x="4739967" y="4296188"/>
            <a:ext cx="2521096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2"/>
                </a:solidFill>
                <a:latin typeface="+mj-ea"/>
                <a:ea typeface="+mj-ea"/>
              </a:rPr>
              <a:t>新石器时代</a:t>
            </a:r>
            <a:endParaRPr lang="en-US" altLang="zh-CN" sz="2000" dirty="0" smtClean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20" name="TextBox 18"/>
          <p:cNvSpPr txBox="1"/>
          <p:nvPr/>
        </p:nvSpPr>
        <p:spPr>
          <a:xfrm>
            <a:off x="1800891" y="3523934"/>
            <a:ext cx="1194780" cy="369332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zh-CN" altLang="en-US" dirty="0" smtClean="0"/>
              <a:t>前</a:t>
            </a:r>
            <a:r>
              <a:rPr lang="en-US" altLang="zh-CN" dirty="0" smtClean="0"/>
              <a:t>8000</a:t>
            </a:r>
            <a:r>
              <a:rPr lang="zh-CN" altLang="en-US" dirty="0" smtClean="0"/>
              <a:t>年</a:t>
            </a:r>
            <a:endParaRPr lang="zh-CN" altLang="en-US" dirty="0"/>
          </a:p>
        </p:txBody>
      </p:sp>
      <p:sp>
        <p:nvSpPr>
          <p:cNvPr id="22" name="TextBox 20"/>
          <p:cNvSpPr txBox="1"/>
          <p:nvPr/>
        </p:nvSpPr>
        <p:spPr>
          <a:xfrm>
            <a:off x="8934797" y="3523934"/>
            <a:ext cx="1231669" cy="369332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zh-CN" altLang="en-US" dirty="0" smtClean="0"/>
              <a:t>前</a:t>
            </a:r>
            <a:r>
              <a:rPr lang="en-US" altLang="zh-CN" dirty="0" smtClean="0"/>
              <a:t>2000</a:t>
            </a:r>
            <a:r>
              <a:rPr lang="zh-CN" altLang="en-US" dirty="0" smtClean="0"/>
              <a:t>年</a:t>
            </a:r>
            <a:endParaRPr lang="zh-CN" altLang="en-US" dirty="0"/>
          </a:p>
        </p:txBody>
      </p:sp>
      <p:sp>
        <p:nvSpPr>
          <p:cNvPr id="45" name="等腰三角形 44"/>
          <p:cNvSpPr/>
          <p:nvPr/>
        </p:nvSpPr>
        <p:spPr>
          <a:xfrm>
            <a:off x="2252750" y="3240297"/>
            <a:ext cx="249382" cy="249382"/>
          </a:xfrm>
          <a:prstGeom prst="triangle">
            <a:avLst/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46" name="等腰三角形 45"/>
          <p:cNvSpPr/>
          <p:nvPr/>
        </p:nvSpPr>
        <p:spPr>
          <a:xfrm>
            <a:off x="9374208" y="3240297"/>
            <a:ext cx="249382" cy="249382"/>
          </a:xfrm>
          <a:prstGeom prst="triangle">
            <a:avLst/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54" name="TextBox 12"/>
          <p:cNvSpPr txBox="1"/>
          <p:nvPr/>
        </p:nvSpPr>
        <p:spPr>
          <a:xfrm>
            <a:off x="8856518" y="4863707"/>
            <a:ext cx="1388225" cy="369332"/>
          </a:xfrm>
          <a:prstGeom prst="rect">
            <a:avLst/>
          </a:prstGeom>
          <a:solidFill>
            <a:schemeClr val="accent2"/>
          </a:solidFill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距</a:t>
            </a:r>
            <a:r>
              <a:rPr lang="zh-CN" altLang="en-US" dirty="0" smtClean="0">
                <a:solidFill>
                  <a:schemeClr val="bg1"/>
                </a:solidFill>
              </a:rPr>
              <a:t>今</a:t>
            </a:r>
            <a:r>
              <a:rPr lang="en-US" altLang="zh-CN" dirty="0" smtClean="0">
                <a:solidFill>
                  <a:schemeClr val="bg1"/>
                </a:solidFill>
              </a:rPr>
              <a:t>4000</a:t>
            </a:r>
            <a:r>
              <a:rPr lang="zh-CN" altLang="en-US" dirty="0" smtClean="0">
                <a:solidFill>
                  <a:schemeClr val="bg1"/>
                </a:solidFill>
              </a:rPr>
              <a:t>年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4621877" y="4696298"/>
            <a:ext cx="2639186" cy="454353"/>
          </a:xfrm>
          <a:prstGeom prst="rect">
            <a:avLst/>
          </a:prstGeom>
          <a:noFill/>
          <a:ln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accent2"/>
                </a:solidFill>
              </a:rPr>
              <a:t>陶器、磨制石器、农业</a:t>
            </a:r>
          </a:p>
        </p:txBody>
      </p:sp>
      <p:sp>
        <p:nvSpPr>
          <p:cNvPr id="56" name="右中括号 55"/>
          <p:cNvSpPr/>
          <p:nvPr/>
        </p:nvSpPr>
        <p:spPr>
          <a:xfrm rot="5400000">
            <a:off x="5900552" y="1878469"/>
            <a:ext cx="119885" cy="7166110"/>
          </a:xfrm>
          <a:prstGeom prst="rightBracket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5245333" y="5401581"/>
            <a:ext cx="1587731" cy="32264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持续五六千年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l="71052" t="-5103"/>
          <a:stretch>
            <a:fillRect/>
          </a:stretch>
        </p:blipFill>
        <p:spPr>
          <a:xfrm>
            <a:off x="230424" y="3898720"/>
            <a:ext cx="2036620" cy="320382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178601" y="0"/>
            <a:ext cx="292099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2.1.1.1 </a:t>
            </a:r>
            <a:r>
              <a:rPr lang="zh-CN" altLang="en-US" sz="1600" dirty="0"/>
              <a:t>从仰韶文化到龙山文化</a:t>
            </a:r>
          </a:p>
        </p:txBody>
      </p:sp>
    </p:spTree>
    <p:extLst>
      <p:ext uri="{BB962C8B-B14F-4D97-AF65-F5344CB8AC3E}">
        <p14:creationId xmlns:p14="http://schemas.microsoft.com/office/powerpoint/2010/main" val="1251760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直接箭头连接符 52"/>
          <p:cNvCxnSpPr/>
          <p:nvPr/>
        </p:nvCxnSpPr>
        <p:spPr>
          <a:xfrm>
            <a:off x="9543549" y="3511427"/>
            <a:ext cx="0" cy="1356707"/>
          </a:xfrm>
          <a:prstGeom prst="straightConnector1">
            <a:avLst/>
          </a:prstGeom>
          <a:ln w="9525">
            <a:solidFill>
              <a:schemeClr val="accent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/>
          <p:nvPr/>
        </p:nvCxnSpPr>
        <p:spPr>
          <a:xfrm>
            <a:off x="2377441" y="3489679"/>
            <a:ext cx="0" cy="1356707"/>
          </a:xfrm>
          <a:prstGeom prst="straightConnector1">
            <a:avLst/>
          </a:prstGeom>
          <a:ln w="9525">
            <a:solidFill>
              <a:schemeClr val="accent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2.1</a:t>
            </a:r>
            <a:r>
              <a:rPr lang="zh-CN" altLang="en-US" dirty="0" smtClean="0"/>
              <a:t> </a:t>
            </a:r>
            <a:r>
              <a:rPr lang="zh-CN" altLang="en-US" dirty="0"/>
              <a:t>中国文化的创始与奠基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12</a:t>
            </a:fld>
            <a:endParaRPr lang="zh-CN" altLang="en-US"/>
          </a:p>
        </p:txBody>
      </p:sp>
      <p:graphicFrame>
        <p:nvGraphicFramePr>
          <p:cNvPr id="6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传说时代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族群时代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东周时代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夏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商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西周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春秋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战国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cxnSp>
        <p:nvCxnSpPr>
          <p:cNvPr id="7" name="直接箭头连接符 6"/>
          <p:cNvCxnSpPr/>
          <p:nvPr/>
        </p:nvCxnSpPr>
        <p:spPr>
          <a:xfrm flipV="1">
            <a:off x="1336961" y="3364988"/>
            <a:ext cx="9956803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1"/>
          <p:cNvSpPr txBox="1"/>
          <p:nvPr/>
        </p:nvSpPr>
        <p:spPr>
          <a:xfrm>
            <a:off x="11010275" y="3523934"/>
            <a:ext cx="789015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dirty="0" smtClean="0"/>
              <a:t>NOW</a:t>
            </a:r>
            <a:endParaRPr lang="zh-CN" altLang="en-US" dirty="0"/>
          </a:p>
        </p:txBody>
      </p:sp>
      <p:sp>
        <p:nvSpPr>
          <p:cNvPr id="14" name="TextBox 12"/>
          <p:cNvSpPr txBox="1"/>
          <p:nvPr/>
        </p:nvSpPr>
        <p:spPr>
          <a:xfrm>
            <a:off x="1754525" y="4841960"/>
            <a:ext cx="1245833" cy="369332"/>
          </a:xfrm>
          <a:prstGeom prst="rect">
            <a:avLst/>
          </a:prstGeom>
          <a:solidFill>
            <a:schemeClr val="accent2"/>
          </a:solidFill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距</a:t>
            </a:r>
            <a:r>
              <a:rPr lang="zh-CN" altLang="en-US" dirty="0" smtClean="0">
                <a:solidFill>
                  <a:schemeClr val="bg1"/>
                </a:solidFill>
              </a:rPr>
              <a:t>今</a:t>
            </a:r>
            <a:r>
              <a:rPr lang="en-US" altLang="zh-CN" dirty="0" smtClean="0">
                <a:solidFill>
                  <a:schemeClr val="bg1"/>
                </a:solidFill>
              </a:rPr>
              <a:t>1</a:t>
            </a:r>
            <a:r>
              <a:rPr lang="zh-CN" altLang="en-US" dirty="0" smtClean="0">
                <a:solidFill>
                  <a:schemeClr val="bg1"/>
                </a:solidFill>
              </a:rPr>
              <a:t>万年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5"/>
          <p:cNvSpPr txBox="1"/>
          <p:nvPr/>
        </p:nvSpPr>
        <p:spPr>
          <a:xfrm>
            <a:off x="472882" y="4222580"/>
            <a:ext cx="1534952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旧石器时代</a:t>
            </a:r>
            <a:endParaRPr lang="zh-CN" altLang="en-US" sz="2000" dirty="0">
              <a:solidFill>
                <a:schemeClr val="accent6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左大括号 28678"/>
          <p:cNvSpPr/>
          <p:nvPr/>
        </p:nvSpPr>
        <p:spPr bwMode="auto">
          <a:xfrm rot="16200000">
            <a:off x="5849138" y="569341"/>
            <a:ext cx="302755" cy="6996766"/>
          </a:xfrm>
          <a:prstGeom prst="leftBrace">
            <a:avLst>
              <a:gd name="adj1" fmla="val 23466"/>
              <a:gd name="adj2" fmla="val 50000"/>
            </a:avLst>
          </a:prstGeom>
          <a:noFill/>
          <a:ln w="38100">
            <a:solidFill>
              <a:schemeClr val="accent2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hangingPunct="0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19" name="TextBox 17"/>
          <p:cNvSpPr txBox="1"/>
          <p:nvPr/>
        </p:nvSpPr>
        <p:spPr>
          <a:xfrm>
            <a:off x="4739967" y="4296188"/>
            <a:ext cx="2521096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2"/>
                </a:solidFill>
                <a:latin typeface="+mj-ea"/>
                <a:ea typeface="+mj-ea"/>
              </a:rPr>
              <a:t>新石器时代</a:t>
            </a:r>
            <a:endParaRPr lang="en-US" altLang="zh-CN" sz="2000" dirty="0" smtClean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20" name="TextBox 18"/>
          <p:cNvSpPr txBox="1"/>
          <p:nvPr/>
        </p:nvSpPr>
        <p:spPr>
          <a:xfrm>
            <a:off x="1800891" y="3523934"/>
            <a:ext cx="1194780" cy="369332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zh-CN" altLang="en-US" dirty="0" smtClean="0"/>
              <a:t>前</a:t>
            </a:r>
            <a:r>
              <a:rPr lang="en-US" altLang="zh-CN" dirty="0" smtClean="0"/>
              <a:t>8000</a:t>
            </a:r>
            <a:r>
              <a:rPr lang="zh-CN" altLang="en-US" dirty="0" smtClean="0"/>
              <a:t>年</a:t>
            </a:r>
            <a:endParaRPr lang="zh-CN" altLang="en-US" dirty="0"/>
          </a:p>
        </p:txBody>
      </p:sp>
      <p:sp>
        <p:nvSpPr>
          <p:cNvPr id="21" name="TextBox 19"/>
          <p:cNvSpPr txBox="1"/>
          <p:nvPr/>
        </p:nvSpPr>
        <p:spPr>
          <a:xfrm>
            <a:off x="4935699" y="3523934"/>
            <a:ext cx="1307160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dirty="0" smtClean="0"/>
              <a:t>前</a:t>
            </a:r>
            <a:r>
              <a:rPr lang="en-US" altLang="zh-CN" dirty="0" smtClean="0"/>
              <a:t>5000</a:t>
            </a:r>
            <a:r>
              <a:rPr lang="zh-CN" altLang="en-US" dirty="0" smtClean="0"/>
              <a:t>年</a:t>
            </a:r>
            <a:endParaRPr lang="zh-CN" altLang="en-US" dirty="0"/>
          </a:p>
        </p:txBody>
      </p:sp>
      <p:sp>
        <p:nvSpPr>
          <p:cNvPr id="22" name="TextBox 20"/>
          <p:cNvSpPr txBox="1"/>
          <p:nvPr/>
        </p:nvSpPr>
        <p:spPr>
          <a:xfrm>
            <a:off x="8934797" y="3523934"/>
            <a:ext cx="1231669" cy="369332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r>
              <a:rPr lang="zh-CN" altLang="en-US" dirty="0" smtClean="0"/>
              <a:t>前</a:t>
            </a:r>
            <a:r>
              <a:rPr lang="en-US" altLang="zh-CN" dirty="0" smtClean="0"/>
              <a:t>2000</a:t>
            </a:r>
            <a:r>
              <a:rPr lang="zh-CN" altLang="en-US" dirty="0" smtClean="0"/>
              <a:t>年</a:t>
            </a:r>
            <a:endParaRPr lang="zh-CN" altLang="en-US" dirty="0"/>
          </a:p>
        </p:txBody>
      </p:sp>
      <p:sp>
        <p:nvSpPr>
          <p:cNvPr id="23" name="TextBox 21"/>
          <p:cNvSpPr txBox="1"/>
          <p:nvPr/>
        </p:nvSpPr>
        <p:spPr>
          <a:xfrm>
            <a:off x="6927358" y="3523934"/>
            <a:ext cx="1163630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dirty="0" smtClean="0"/>
              <a:t>前</a:t>
            </a:r>
            <a:r>
              <a:rPr lang="en-US" altLang="zh-CN" dirty="0" smtClean="0"/>
              <a:t>3000</a:t>
            </a:r>
            <a:r>
              <a:rPr lang="zh-CN" altLang="en-US" dirty="0" smtClean="0"/>
              <a:t>年</a:t>
            </a:r>
            <a:endParaRPr lang="zh-CN" altLang="en-US" dirty="0"/>
          </a:p>
        </p:txBody>
      </p:sp>
      <p:sp>
        <p:nvSpPr>
          <p:cNvPr id="24" name="左大括号 28678"/>
          <p:cNvSpPr/>
          <p:nvPr/>
        </p:nvSpPr>
        <p:spPr bwMode="auto">
          <a:xfrm rot="5400000">
            <a:off x="3836683" y="1401816"/>
            <a:ext cx="302755" cy="3179560"/>
          </a:xfrm>
          <a:prstGeom prst="leftBrace">
            <a:avLst>
              <a:gd name="adj1" fmla="val 23466"/>
              <a:gd name="adj2" fmla="val 50000"/>
            </a:avLst>
          </a:prstGeom>
          <a:noFill/>
          <a:ln w="28575">
            <a:solidFill>
              <a:schemeClr val="accent5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hangingPunct="0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25" name="左大括号 28678"/>
          <p:cNvSpPr/>
          <p:nvPr/>
        </p:nvSpPr>
        <p:spPr bwMode="auto">
          <a:xfrm rot="5400000">
            <a:off x="6421669" y="2096002"/>
            <a:ext cx="302755" cy="1791189"/>
          </a:xfrm>
          <a:prstGeom prst="leftBrace">
            <a:avLst>
              <a:gd name="adj1" fmla="val 23466"/>
              <a:gd name="adj2" fmla="val 50000"/>
            </a:avLst>
          </a:prstGeom>
          <a:noFill/>
          <a:ln w="28575">
            <a:solidFill>
              <a:schemeClr val="accent5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hangingPunct="0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26" name="左大括号 28678"/>
          <p:cNvSpPr/>
          <p:nvPr/>
        </p:nvSpPr>
        <p:spPr bwMode="auto">
          <a:xfrm rot="5400000">
            <a:off x="8382197" y="2026273"/>
            <a:ext cx="302755" cy="1930647"/>
          </a:xfrm>
          <a:prstGeom prst="leftBrace">
            <a:avLst>
              <a:gd name="adj1" fmla="val 23466"/>
              <a:gd name="adj2" fmla="val 50000"/>
            </a:avLst>
          </a:prstGeom>
          <a:noFill/>
          <a:ln w="28575">
            <a:solidFill>
              <a:schemeClr val="accent5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hangingPunct="0">
              <a:buFont typeface="Arial" panose="020B0604020202020204" pitchFamily="34" charset="0"/>
              <a:buNone/>
            </a:pPr>
            <a:endParaRPr lang="zh-CN" altLang="en-US"/>
          </a:p>
        </p:txBody>
      </p:sp>
      <p:sp>
        <p:nvSpPr>
          <p:cNvPr id="27" name="TextBox 31"/>
          <p:cNvSpPr txBox="1"/>
          <p:nvPr/>
        </p:nvSpPr>
        <p:spPr>
          <a:xfrm>
            <a:off x="2956241" y="2282862"/>
            <a:ext cx="2289092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5"/>
                </a:solidFill>
                <a:latin typeface="+mj-ea"/>
                <a:ea typeface="+mj-ea"/>
              </a:rPr>
              <a:t>仰韶文化以前时期</a:t>
            </a:r>
            <a:endParaRPr lang="zh-CN" altLang="en-US" sz="20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sp>
        <p:nvSpPr>
          <p:cNvPr id="28" name="TextBox 32"/>
          <p:cNvSpPr txBox="1"/>
          <p:nvPr/>
        </p:nvSpPr>
        <p:spPr>
          <a:xfrm>
            <a:off x="5717896" y="2282862"/>
            <a:ext cx="2003533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2000">
                <a:latin typeface="+mj-ea"/>
                <a:ea typeface="+mj-ea"/>
              </a:defRPr>
            </a:lvl1pPr>
          </a:lstStyle>
          <a:p>
            <a:r>
              <a:rPr lang="zh-CN" altLang="en-US" dirty="0">
                <a:solidFill>
                  <a:schemeClr val="accent5"/>
                </a:solidFill>
              </a:rPr>
              <a:t>仰韶文化时期</a:t>
            </a:r>
          </a:p>
        </p:txBody>
      </p:sp>
      <p:sp>
        <p:nvSpPr>
          <p:cNvPr id="29" name="TextBox 33"/>
          <p:cNvSpPr txBox="1"/>
          <p:nvPr/>
        </p:nvSpPr>
        <p:spPr>
          <a:xfrm>
            <a:off x="7623777" y="2282862"/>
            <a:ext cx="1875122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2000">
                <a:latin typeface="+mj-ea"/>
                <a:ea typeface="+mj-ea"/>
              </a:defRPr>
            </a:lvl1pPr>
          </a:lstStyle>
          <a:p>
            <a:r>
              <a:rPr lang="zh-CN" altLang="en-US" dirty="0">
                <a:solidFill>
                  <a:schemeClr val="accent5"/>
                </a:solidFill>
              </a:rPr>
              <a:t>龙山文化时期</a:t>
            </a:r>
          </a:p>
        </p:txBody>
      </p:sp>
      <p:sp>
        <p:nvSpPr>
          <p:cNvPr id="45" name="等腰三角形 44"/>
          <p:cNvSpPr/>
          <p:nvPr/>
        </p:nvSpPr>
        <p:spPr>
          <a:xfrm>
            <a:off x="2252750" y="3240297"/>
            <a:ext cx="249382" cy="249382"/>
          </a:xfrm>
          <a:prstGeom prst="triangle">
            <a:avLst/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46" name="等腰三角形 45"/>
          <p:cNvSpPr/>
          <p:nvPr/>
        </p:nvSpPr>
        <p:spPr>
          <a:xfrm>
            <a:off x="9374208" y="3240297"/>
            <a:ext cx="249382" cy="249382"/>
          </a:xfrm>
          <a:prstGeom prst="triangle">
            <a:avLst/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47" name="等腰三角形 46"/>
          <p:cNvSpPr/>
          <p:nvPr/>
        </p:nvSpPr>
        <p:spPr>
          <a:xfrm>
            <a:off x="5468514" y="3240297"/>
            <a:ext cx="249382" cy="249382"/>
          </a:xfrm>
          <a:prstGeom prst="triangle">
            <a:avLst/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48" name="等腰三角形 47"/>
          <p:cNvSpPr/>
          <p:nvPr/>
        </p:nvSpPr>
        <p:spPr>
          <a:xfrm>
            <a:off x="7375910" y="3240297"/>
            <a:ext cx="249382" cy="249382"/>
          </a:xfrm>
          <a:prstGeom prst="triangle">
            <a:avLst/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54" name="TextBox 12"/>
          <p:cNvSpPr txBox="1"/>
          <p:nvPr/>
        </p:nvSpPr>
        <p:spPr>
          <a:xfrm>
            <a:off x="8856518" y="4863707"/>
            <a:ext cx="1388225" cy="369332"/>
          </a:xfrm>
          <a:prstGeom prst="rect">
            <a:avLst/>
          </a:prstGeom>
          <a:solidFill>
            <a:schemeClr val="accent2"/>
          </a:solidFill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距</a:t>
            </a:r>
            <a:r>
              <a:rPr lang="zh-CN" altLang="en-US" dirty="0" smtClean="0">
                <a:solidFill>
                  <a:schemeClr val="bg1"/>
                </a:solidFill>
              </a:rPr>
              <a:t>今</a:t>
            </a:r>
            <a:r>
              <a:rPr lang="en-US" altLang="zh-CN" dirty="0" smtClean="0">
                <a:solidFill>
                  <a:schemeClr val="bg1"/>
                </a:solidFill>
              </a:rPr>
              <a:t>4000</a:t>
            </a:r>
            <a:r>
              <a:rPr lang="zh-CN" altLang="en-US" dirty="0" smtClean="0">
                <a:solidFill>
                  <a:schemeClr val="bg1"/>
                </a:solidFill>
              </a:rPr>
              <a:t>年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4621877" y="4696298"/>
            <a:ext cx="2639186" cy="454353"/>
          </a:xfrm>
          <a:prstGeom prst="rect">
            <a:avLst/>
          </a:prstGeom>
          <a:noFill/>
          <a:ln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accent2"/>
                </a:solidFill>
              </a:rPr>
              <a:t>陶器、磨制石器、农业</a:t>
            </a:r>
          </a:p>
        </p:txBody>
      </p:sp>
      <p:sp>
        <p:nvSpPr>
          <p:cNvPr id="56" name="右中括号 55"/>
          <p:cNvSpPr/>
          <p:nvPr/>
        </p:nvSpPr>
        <p:spPr>
          <a:xfrm rot="5400000">
            <a:off x="5900552" y="1878469"/>
            <a:ext cx="119885" cy="7166110"/>
          </a:xfrm>
          <a:prstGeom prst="rightBracket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5245333" y="5401581"/>
            <a:ext cx="1587731" cy="32264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持续五六千年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l="71052" t="-5103"/>
          <a:stretch>
            <a:fillRect/>
          </a:stretch>
        </p:blipFill>
        <p:spPr>
          <a:xfrm>
            <a:off x="230424" y="3898720"/>
            <a:ext cx="2036620" cy="320382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178601" y="0"/>
            <a:ext cx="292099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2.1.1.1 </a:t>
            </a:r>
            <a:r>
              <a:rPr lang="zh-CN" altLang="en-US" sz="1600" dirty="0"/>
              <a:t>从仰韶文化到龙山文化</a:t>
            </a:r>
          </a:p>
        </p:txBody>
      </p:sp>
    </p:spTree>
    <p:extLst>
      <p:ext uri="{BB962C8B-B14F-4D97-AF65-F5344CB8AC3E}">
        <p14:creationId xmlns:p14="http://schemas.microsoft.com/office/powerpoint/2010/main" val="983059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2.1</a:t>
            </a:r>
            <a:r>
              <a:rPr lang="zh-CN" altLang="en-US" dirty="0" smtClean="0"/>
              <a:t> </a:t>
            </a:r>
            <a:r>
              <a:rPr lang="zh-CN" altLang="en-US" dirty="0"/>
              <a:t>中国文化的创始与奠基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613575" y="1969887"/>
            <a:ext cx="8889445" cy="4484736"/>
          </a:xfrm>
        </p:spPr>
        <p:txBody>
          <a:bodyPr>
            <a:noAutofit/>
          </a:bodyPr>
          <a:lstStyle/>
          <a:p>
            <a:r>
              <a:rPr lang="zh-CN" altLang="en-US" sz="2400" dirty="0">
                <a:latin typeface="+mj-ea"/>
                <a:ea typeface="+mj-ea"/>
              </a:rPr>
              <a:t>一、时间</a:t>
            </a:r>
            <a:r>
              <a:rPr lang="zh-CN" altLang="en-US" dirty="0" smtClean="0"/>
              <a:t>：距今</a:t>
            </a:r>
            <a:r>
              <a:rPr lang="en-US" altLang="zh-CN" dirty="0" smtClean="0"/>
              <a:t>1</a:t>
            </a:r>
            <a:r>
              <a:rPr lang="zh-CN" altLang="en-US" dirty="0" smtClean="0"/>
              <a:t>万年前</a:t>
            </a:r>
            <a:r>
              <a:rPr lang="en-US" altLang="zh-CN" dirty="0" smtClean="0"/>
              <a:t>~</a:t>
            </a:r>
            <a:r>
              <a:rPr lang="zh-CN" altLang="en-US" dirty="0" smtClean="0"/>
              <a:t>距今</a:t>
            </a:r>
            <a:r>
              <a:rPr lang="en-US" altLang="zh-CN" dirty="0" smtClean="0"/>
              <a:t>4000</a:t>
            </a:r>
            <a:r>
              <a:rPr lang="zh-CN" altLang="en-US" dirty="0" smtClean="0"/>
              <a:t>年前，持续约</a:t>
            </a:r>
            <a:r>
              <a:rPr lang="zh-CN" altLang="en-US" b="1" u="sng" dirty="0">
                <a:solidFill>
                  <a:schemeClr val="accent5"/>
                </a:solidFill>
              </a:rPr>
              <a:t>五六千年</a:t>
            </a:r>
            <a:r>
              <a:rPr lang="zh-CN" altLang="zh-CN" dirty="0" smtClean="0"/>
              <a:t>（</a:t>
            </a:r>
            <a:r>
              <a:rPr lang="en-US" altLang="zh-CN" dirty="0"/>
              <a:t>1310</a:t>
            </a:r>
            <a:r>
              <a:rPr lang="zh-CN" altLang="zh-CN" dirty="0"/>
              <a:t>选</a:t>
            </a:r>
            <a:r>
              <a:rPr lang="zh-CN" altLang="zh-CN" dirty="0" smtClean="0"/>
              <a:t>）</a:t>
            </a:r>
            <a:endParaRPr lang="en-US" altLang="zh-CN" dirty="0" smtClean="0"/>
          </a:p>
          <a:p>
            <a:r>
              <a:rPr lang="zh-CN" altLang="en-US" sz="2400" dirty="0">
                <a:latin typeface="+mj-ea"/>
                <a:ea typeface="+mj-ea"/>
              </a:rPr>
              <a:t>二、特征</a:t>
            </a:r>
            <a:r>
              <a:rPr lang="zh-CN" altLang="en-US" dirty="0" smtClean="0"/>
              <a:t>：</a:t>
            </a:r>
            <a:r>
              <a:rPr lang="zh-CN" altLang="en-US" b="1" u="sng" dirty="0">
                <a:solidFill>
                  <a:schemeClr val="accent5"/>
                </a:solidFill>
              </a:rPr>
              <a:t>原始农业</a:t>
            </a:r>
            <a:r>
              <a:rPr lang="zh-CN" altLang="en-US" dirty="0" smtClean="0"/>
              <a:t>出现</a:t>
            </a:r>
            <a:endParaRPr lang="en-US" altLang="zh-CN" dirty="0" smtClean="0"/>
          </a:p>
          <a:p>
            <a:r>
              <a:rPr lang="zh-CN" altLang="en-US" sz="2400" dirty="0">
                <a:latin typeface="+mj-ea"/>
                <a:ea typeface="+mj-ea"/>
              </a:rPr>
              <a:t>三、三大文明成就</a:t>
            </a:r>
            <a:r>
              <a:rPr lang="zh-CN" altLang="en-US" dirty="0" smtClean="0"/>
              <a:t>：</a:t>
            </a:r>
            <a:r>
              <a:rPr lang="zh-CN" altLang="en-US" b="1" u="sng" dirty="0">
                <a:solidFill>
                  <a:schemeClr val="accent5"/>
                </a:solidFill>
              </a:rPr>
              <a:t>农业</a:t>
            </a:r>
            <a:r>
              <a:rPr lang="zh-CN" altLang="en-US" dirty="0" smtClean="0"/>
              <a:t>、</a:t>
            </a:r>
            <a:r>
              <a:rPr lang="zh-CN" altLang="en-US" b="1" u="sng" dirty="0">
                <a:solidFill>
                  <a:schemeClr val="accent5"/>
                </a:solidFill>
              </a:rPr>
              <a:t>制陶</a:t>
            </a:r>
            <a:r>
              <a:rPr lang="zh-CN" altLang="en-US" dirty="0" smtClean="0"/>
              <a:t>、</a:t>
            </a:r>
            <a:r>
              <a:rPr lang="zh-CN" altLang="en-US" b="1" u="sng" dirty="0">
                <a:solidFill>
                  <a:schemeClr val="accent5"/>
                </a:solidFill>
              </a:rPr>
              <a:t>石器</a:t>
            </a:r>
            <a:r>
              <a:rPr lang="zh-CN" altLang="en-US" dirty="0" smtClean="0"/>
              <a:t>的磨制和钻孔</a:t>
            </a:r>
            <a:r>
              <a:rPr lang="zh-CN" altLang="zh-CN" dirty="0"/>
              <a:t>（</a:t>
            </a:r>
            <a:r>
              <a:rPr lang="en-US" altLang="zh-CN" dirty="0"/>
              <a:t>1504</a:t>
            </a:r>
            <a:r>
              <a:rPr lang="zh-CN" altLang="zh-CN" dirty="0"/>
              <a:t>选、</a:t>
            </a:r>
            <a:r>
              <a:rPr lang="en-US" altLang="zh-CN" dirty="0"/>
              <a:t>1001</a:t>
            </a:r>
            <a:r>
              <a:rPr lang="zh-CN" altLang="zh-CN" dirty="0"/>
              <a:t>简</a:t>
            </a:r>
            <a:r>
              <a:rPr lang="zh-CN" altLang="zh-CN" dirty="0" smtClean="0"/>
              <a:t>）</a:t>
            </a:r>
            <a:endParaRPr lang="en-US" altLang="zh-CN" dirty="0" smtClean="0"/>
          </a:p>
          <a:p>
            <a:pPr marL="1143000" lvl="1" indent="-457200">
              <a:buFont typeface="+mj-lt"/>
              <a:buAutoNum type="arabicPeriod"/>
            </a:pPr>
            <a:r>
              <a:rPr lang="zh-CN" altLang="en-US" dirty="0" smtClean="0"/>
              <a:t>农业的发生是人类历史划时代的大事。</a:t>
            </a:r>
            <a:endParaRPr lang="en-US" altLang="zh-CN" dirty="0" smtClean="0"/>
          </a:p>
          <a:p>
            <a:pPr marL="1143000" lvl="1" indent="-457200">
              <a:buFont typeface="+mj-lt"/>
              <a:buAutoNum type="arabicPeriod"/>
            </a:pPr>
            <a:r>
              <a:rPr lang="zh-CN" altLang="en-US" dirty="0" smtClean="0"/>
              <a:t>石器的磨制和钻孔，体现着生产力水平的提高磨制石器的发展与农业发展同步</a:t>
            </a:r>
            <a:endParaRPr lang="en-US" altLang="zh-CN" dirty="0" smtClean="0"/>
          </a:p>
          <a:p>
            <a:pPr marL="1143000" lvl="1" indent="-457200">
              <a:buFont typeface="+mj-lt"/>
              <a:buAutoNum type="arabicPeriod"/>
            </a:pPr>
            <a:r>
              <a:rPr lang="zh-CN" altLang="en-US" dirty="0" smtClean="0"/>
              <a:t>陶器的制造，是贯穿于新石器时代的重要手工业，同时带出了青铜器的制造。</a:t>
            </a:r>
            <a:endParaRPr lang="en-US" altLang="zh-CN" dirty="0" smtClean="0"/>
          </a:p>
          <a:p>
            <a:r>
              <a:rPr lang="zh-CN" altLang="en-US" sz="2400" dirty="0">
                <a:latin typeface="+mj-ea"/>
                <a:ea typeface="+mj-ea"/>
              </a:rPr>
              <a:t>四、代表文化</a:t>
            </a:r>
            <a:r>
              <a:rPr lang="zh-CN" altLang="en-US" dirty="0"/>
              <a:t>：仰</a:t>
            </a:r>
            <a:r>
              <a:rPr lang="zh-CN" altLang="en-US" dirty="0" smtClean="0"/>
              <a:t>韶以前</a:t>
            </a:r>
            <a:r>
              <a:rPr lang="zh-CN" altLang="en-US" dirty="0"/>
              <a:t>文化（早）、仰韶文化（中）、龙山文化（晚）</a:t>
            </a:r>
            <a:r>
              <a:rPr lang="zh-CN" altLang="en-US" dirty="0" smtClean="0"/>
              <a:t>。</a:t>
            </a:r>
            <a:endParaRPr lang="zh-CN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13</a:t>
            </a:fld>
            <a:endParaRPr lang="zh-CN" altLang="en-US" dirty="0"/>
          </a:p>
        </p:txBody>
      </p:sp>
      <p:graphicFrame>
        <p:nvGraphicFramePr>
          <p:cNvPr id="6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东周时代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春秋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战国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1037703" y="1732863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rgbClr val="4472C4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★★</a:t>
            </a:r>
            <a:r>
              <a:rPr lang="zh-CN" altLang="en-US" sz="2400" dirty="0">
                <a:solidFill>
                  <a:srgbClr val="4472C4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★</a:t>
            </a:r>
            <a:endParaRPr lang="zh-CN" altLang="en-US" sz="2400" dirty="0"/>
          </a:p>
        </p:txBody>
      </p:sp>
      <p:sp>
        <p:nvSpPr>
          <p:cNvPr id="11" name="圆角矩形 10"/>
          <p:cNvSpPr/>
          <p:nvPr/>
        </p:nvSpPr>
        <p:spPr>
          <a:xfrm>
            <a:off x="11792989" y="2900049"/>
            <a:ext cx="399011" cy="399011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大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638692" y="1764189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43687"/>
            <a:ext cx="3321828" cy="241987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29945" y="4863562"/>
            <a:ext cx="28255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 smtClean="0">
                <a:latin typeface="等线" panose="02010600030101010101" pitchFamily="2" charset="-122"/>
                <a:ea typeface="等线" panose="02010600030101010101" pitchFamily="2" charset="-122"/>
              </a:rPr>
              <a:t>人面鱼纹盆</a:t>
            </a:r>
            <a:endParaRPr kumimoji="1" lang="en-US" altLang="zh-CN" sz="20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 smtClean="0">
                <a:latin typeface="等线" panose="02010600030101010101" pitchFamily="2" charset="-122"/>
                <a:ea typeface="等线" panose="02010600030101010101" pitchFamily="2" charset="-122"/>
              </a:rPr>
              <a:t>时期：新石器前期</a:t>
            </a:r>
            <a:endParaRPr kumimoji="1" lang="en-US" altLang="zh-CN" sz="20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 smtClean="0">
                <a:latin typeface="等线" panose="02010600030101010101" pitchFamily="2" charset="-122"/>
                <a:ea typeface="等线" panose="02010600030101010101" pitchFamily="2" charset="-122"/>
              </a:rPr>
              <a:t>功用：葬具</a:t>
            </a:r>
          </a:p>
        </p:txBody>
      </p:sp>
      <p:sp>
        <p:nvSpPr>
          <p:cNvPr id="13" name="矩形 12"/>
          <p:cNvSpPr/>
          <p:nvPr/>
        </p:nvSpPr>
        <p:spPr>
          <a:xfrm>
            <a:off x="178601" y="0"/>
            <a:ext cx="292099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2.1.1.1 </a:t>
            </a:r>
            <a:r>
              <a:rPr lang="zh-CN" altLang="en-US" sz="1600" dirty="0"/>
              <a:t>从仰韶文化到龙山文化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04314" y="1264863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3.</a:t>
            </a:r>
            <a:r>
              <a:rPr kumimoji="1" lang="zh-CN" altLang="en-US" sz="2800" dirty="0" smtClean="0"/>
              <a:t>新石器时代结束于距今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一万年左右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五千年左右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四千年左右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三千年左右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099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04314" y="1264863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3.</a:t>
            </a:r>
            <a:r>
              <a:rPr kumimoji="1" lang="zh-CN" altLang="en-US" sz="2800" dirty="0" smtClean="0"/>
              <a:t>新石器时代结束于距今（</a:t>
            </a:r>
            <a:r>
              <a:rPr kumimoji="1" lang="en-US" altLang="zh-CN" sz="2800" dirty="0" smtClean="0"/>
              <a:t>C</a:t>
            </a:r>
            <a:r>
              <a:rPr kumimoji="1" lang="zh-CN" altLang="en-US" sz="2800" dirty="0" smtClean="0"/>
              <a:t>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一万年左右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五千年左右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四千年左右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三千年左右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6720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51312" y="1356718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4.</a:t>
            </a:r>
            <a:r>
              <a:rPr kumimoji="1" lang="zh-CN" altLang="en-US" sz="2800" dirty="0" smtClean="0"/>
              <a:t>新石器时代的三大文明成就是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农业的出现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陶器的制造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狩猎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石器的磨制和钻孔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E.</a:t>
            </a:r>
            <a:r>
              <a:rPr kumimoji="1" lang="zh-CN" altLang="en-US" sz="2800" dirty="0" smtClean="0"/>
              <a:t>采集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801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51312" y="1356718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4.</a:t>
            </a:r>
            <a:r>
              <a:rPr kumimoji="1" lang="zh-CN" altLang="en-US" sz="2800" dirty="0" smtClean="0"/>
              <a:t>新石器时代的三大文明成就是（</a:t>
            </a:r>
            <a:r>
              <a:rPr kumimoji="1" lang="en-US" altLang="zh-CN" sz="2800" dirty="0" smtClean="0"/>
              <a:t>ABD</a:t>
            </a:r>
            <a:r>
              <a:rPr kumimoji="1" lang="zh-CN" altLang="en-US" sz="2800" dirty="0" smtClean="0"/>
              <a:t>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农业的出现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陶器的制造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狩猎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石器的磨制和钻孔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E.</a:t>
            </a:r>
            <a:r>
              <a:rPr kumimoji="1" lang="zh-CN" altLang="en-US" sz="2800" dirty="0" smtClean="0"/>
              <a:t>采集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312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37858" y="2282862"/>
            <a:ext cx="11288684" cy="4831832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altLang="zh-CN" sz="2400" dirty="0" smtClean="0">
                <a:latin typeface="+mj-ea"/>
                <a:ea typeface="+mj-ea"/>
              </a:rPr>
              <a:t>2.1.2</a:t>
            </a:r>
            <a:r>
              <a:rPr lang="zh-CN" altLang="en-US" sz="2400" dirty="0" smtClean="0">
                <a:latin typeface="+mj-ea"/>
                <a:ea typeface="+mj-ea"/>
              </a:rPr>
              <a:t>、</a:t>
            </a:r>
            <a:r>
              <a:rPr lang="zh-CN" altLang="en-US" sz="2400" dirty="0">
                <a:latin typeface="+mj-ea"/>
                <a:ea typeface="+mj-ea"/>
              </a:rPr>
              <a:t>三皇五帝</a:t>
            </a:r>
            <a:r>
              <a:rPr lang="zh-CN" altLang="en-US" dirty="0" smtClean="0"/>
              <a:t>：</a:t>
            </a:r>
            <a:r>
              <a:rPr lang="zh-CN" altLang="zh-CN" dirty="0"/>
              <a:t>（</a:t>
            </a:r>
            <a:r>
              <a:rPr lang="en-US" altLang="zh-CN" dirty="0"/>
              <a:t>0810</a:t>
            </a:r>
            <a:r>
              <a:rPr lang="zh-CN" altLang="zh-CN" dirty="0"/>
              <a:t>单、</a:t>
            </a:r>
            <a:r>
              <a:rPr lang="en-US" altLang="zh-CN" dirty="0"/>
              <a:t>1001</a:t>
            </a:r>
            <a:r>
              <a:rPr lang="zh-CN" altLang="zh-CN" dirty="0"/>
              <a:t>名）</a:t>
            </a:r>
            <a:endParaRPr lang="zh-CN" altLang="en-US" dirty="0"/>
          </a:p>
          <a:p>
            <a:pPr>
              <a:spcBef>
                <a:spcPts val="600"/>
              </a:spcBef>
            </a:pPr>
            <a:r>
              <a:rPr lang="zh-CN" altLang="en-US" dirty="0" smtClean="0"/>
              <a:t>三皇：不定</a:t>
            </a:r>
            <a:r>
              <a:rPr lang="zh-CN" altLang="en-US" dirty="0"/>
              <a:t>，</a:t>
            </a:r>
            <a:r>
              <a:rPr lang="zh-CN" altLang="en-US" dirty="0" smtClean="0"/>
              <a:t>共同点是文化</a:t>
            </a:r>
            <a:r>
              <a:rPr lang="zh-CN" altLang="en-US" dirty="0"/>
              <a:t>发明者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>
              <a:spcBef>
                <a:spcPts val="600"/>
              </a:spcBef>
            </a:pPr>
            <a:r>
              <a:rPr lang="zh-CN" altLang="en-US" dirty="0" smtClean="0"/>
              <a:t>五帝</a:t>
            </a:r>
            <a:r>
              <a:rPr lang="zh-CN" altLang="en-US" dirty="0"/>
              <a:t>：</a:t>
            </a:r>
            <a:r>
              <a:rPr lang="zh-CN" altLang="en-US" b="1" u="sng" dirty="0">
                <a:solidFill>
                  <a:schemeClr val="accent5"/>
                </a:solidFill>
              </a:rPr>
              <a:t>黄帝、颛顼、高</a:t>
            </a:r>
            <a:r>
              <a:rPr lang="zh-CN" altLang="en-US" b="1" u="sng" dirty="0" smtClean="0">
                <a:solidFill>
                  <a:schemeClr val="accent5"/>
                </a:solidFill>
              </a:rPr>
              <a:t>辛（帝喾）、</a:t>
            </a:r>
            <a:r>
              <a:rPr lang="zh-CN" altLang="en-US" b="1" u="sng" dirty="0">
                <a:solidFill>
                  <a:schemeClr val="accent5"/>
                </a:solidFill>
              </a:rPr>
              <a:t>尧、</a:t>
            </a:r>
            <a:r>
              <a:rPr lang="zh-CN" altLang="en-US" b="1" u="sng" dirty="0" smtClean="0">
                <a:solidFill>
                  <a:schemeClr val="accent5"/>
                </a:solidFill>
              </a:rPr>
              <a:t>舜</a:t>
            </a:r>
            <a:r>
              <a:rPr lang="zh-CN" altLang="en-US" dirty="0">
                <a:solidFill>
                  <a:srgbClr val="4472C4"/>
                </a:solidFill>
              </a:rPr>
              <a:t>★</a:t>
            </a:r>
            <a:endParaRPr lang="en-US" altLang="zh-CN" b="1" u="sng" dirty="0">
              <a:solidFill>
                <a:schemeClr val="accent5"/>
              </a:solidFill>
            </a:endParaRPr>
          </a:p>
          <a:p>
            <a:pPr>
              <a:spcBef>
                <a:spcPts val="600"/>
              </a:spcBef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18</a:t>
            </a:fld>
            <a:endParaRPr lang="zh-CN" altLang="en-US"/>
          </a:p>
        </p:txBody>
      </p:sp>
      <p:graphicFrame>
        <p:nvGraphicFramePr>
          <p:cNvPr id="6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传说时代</a:t>
                      </a:r>
                      <a:endParaRPr lang="zh-CN" altLang="en-US" sz="18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东周时代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春秋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战国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13" name="圆角矩形 12"/>
          <p:cNvSpPr/>
          <p:nvPr/>
        </p:nvSpPr>
        <p:spPr>
          <a:xfrm>
            <a:off x="9301167" y="2469388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470" y="2282862"/>
            <a:ext cx="2526318" cy="366693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0"/>
            <a:ext cx="29550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2.1.2 </a:t>
            </a:r>
            <a:r>
              <a:rPr lang="zh-CN" altLang="en-US" sz="1600" dirty="0"/>
              <a:t>二、传说时代的文化线索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37858" y="2282862"/>
            <a:ext cx="11288684" cy="4831832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altLang="zh-CN" sz="2400" dirty="0" smtClean="0">
                <a:latin typeface="+mj-ea"/>
                <a:ea typeface="+mj-ea"/>
              </a:rPr>
              <a:t>2.1.2</a:t>
            </a:r>
            <a:r>
              <a:rPr lang="zh-CN" altLang="en-US" sz="2400" dirty="0" smtClean="0">
                <a:latin typeface="+mj-ea"/>
                <a:ea typeface="+mj-ea"/>
              </a:rPr>
              <a:t>、</a:t>
            </a:r>
            <a:r>
              <a:rPr lang="zh-CN" altLang="en-US" sz="2400" dirty="0">
                <a:latin typeface="+mj-ea"/>
                <a:ea typeface="+mj-ea"/>
              </a:rPr>
              <a:t>三皇五帝</a:t>
            </a:r>
            <a:r>
              <a:rPr lang="zh-CN" altLang="en-US" dirty="0" smtClean="0"/>
              <a:t>：</a:t>
            </a:r>
            <a:r>
              <a:rPr lang="zh-CN" altLang="zh-CN" dirty="0"/>
              <a:t>（</a:t>
            </a:r>
            <a:r>
              <a:rPr lang="en-US" altLang="zh-CN" dirty="0"/>
              <a:t>0810</a:t>
            </a:r>
            <a:r>
              <a:rPr lang="zh-CN" altLang="zh-CN" dirty="0"/>
              <a:t>单、</a:t>
            </a:r>
            <a:r>
              <a:rPr lang="en-US" altLang="zh-CN" dirty="0"/>
              <a:t>1001</a:t>
            </a:r>
            <a:r>
              <a:rPr lang="zh-CN" altLang="zh-CN" dirty="0"/>
              <a:t>名）</a:t>
            </a:r>
            <a:endParaRPr lang="zh-CN" altLang="en-US" dirty="0"/>
          </a:p>
          <a:p>
            <a:pPr>
              <a:spcBef>
                <a:spcPts val="600"/>
              </a:spcBef>
            </a:pPr>
            <a:r>
              <a:rPr lang="zh-CN" altLang="en-US" dirty="0" smtClean="0"/>
              <a:t>三皇：不定</a:t>
            </a:r>
            <a:r>
              <a:rPr lang="zh-CN" altLang="en-US" dirty="0"/>
              <a:t>，</a:t>
            </a:r>
            <a:r>
              <a:rPr lang="zh-CN" altLang="en-US" dirty="0" smtClean="0"/>
              <a:t>共同点是文化</a:t>
            </a:r>
            <a:r>
              <a:rPr lang="zh-CN" altLang="en-US" dirty="0"/>
              <a:t>发明者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>
              <a:spcBef>
                <a:spcPts val="600"/>
              </a:spcBef>
            </a:pPr>
            <a:r>
              <a:rPr lang="zh-CN" altLang="en-US" dirty="0" smtClean="0"/>
              <a:t>五帝</a:t>
            </a:r>
            <a:r>
              <a:rPr lang="zh-CN" altLang="en-US" dirty="0"/>
              <a:t>：</a:t>
            </a:r>
            <a:r>
              <a:rPr lang="zh-CN" altLang="en-US" b="1" u="sng" dirty="0">
                <a:solidFill>
                  <a:schemeClr val="accent5"/>
                </a:solidFill>
              </a:rPr>
              <a:t>黄帝、颛顼、高</a:t>
            </a:r>
            <a:r>
              <a:rPr lang="zh-CN" altLang="en-US" b="1" u="sng" dirty="0" smtClean="0">
                <a:solidFill>
                  <a:schemeClr val="accent5"/>
                </a:solidFill>
              </a:rPr>
              <a:t>辛（帝喾）、</a:t>
            </a:r>
            <a:r>
              <a:rPr lang="zh-CN" altLang="en-US" b="1" u="sng" dirty="0">
                <a:solidFill>
                  <a:schemeClr val="accent5"/>
                </a:solidFill>
              </a:rPr>
              <a:t>尧、</a:t>
            </a:r>
            <a:r>
              <a:rPr lang="zh-CN" altLang="en-US" b="1" u="sng" dirty="0" smtClean="0">
                <a:solidFill>
                  <a:schemeClr val="accent5"/>
                </a:solidFill>
              </a:rPr>
              <a:t>舜</a:t>
            </a:r>
            <a:r>
              <a:rPr lang="zh-CN" altLang="en-US" dirty="0">
                <a:solidFill>
                  <a:srgbClr val="4472C4"/>
                </a:solidFill>
              </a:rPr>
              <a:t>★</a:t>
            </a:r>
            <a:endParaRPr lang="en-US" altLang="zh-CN" b="1" u="sng" dirty="0">
              <a:solidFill>
                <a:schemeClr val="accent5"/>
              </a:solidFill>
            </a:endParaRPr>
          </a:p>
          <a:p>
            <a:pPr>
              <a:spcBef>
                <a:spcPts val="600"/>
              </a:spcBef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19</a:t>
            </a:fld>
            <a:endParaRPr lang="zh-CN" altLang="en-US"/>
          </a:p>
        </p:txBody>
      </p:sp>
      <p:graphicFrame>
        <p:nvGraphicFramePr>
          <p:cNvPr id="6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传说时代</a:t>
                      </a:r>
                      <a:endParaRPr lang="zh-CN" altLang="en-US" sz="18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东周时代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春秋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战国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13" name="圆角矩形 12"/>
          <p:cNvSpPr/>
          <p:nvPr/>
        </p:nvSpPr>
        <p:spPr>
          <a:xfrm>
            <a:off x="9261478" y="2429703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470" y="2282862"/>
            <a:ext cx="2526318" cy="366693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337858" y="4660916"/>
            <a:ext cx="6096000" cy="123110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2400" dirty="0">
                <a:latin typeface="+mj-ea"/>
              </a:rPr>
              <a:t>二、多种族群向皇帝族聚拢的原因</a:t>
            </a:r>
            <a:r>
              <a:rPr lang="zh-CN" altLang="en-US" sz="2000" dirty="0"/>
              <a:t>（</a:t>
            </a:r>
            <a:r>
              <a:rPr lang="en-US" altLang="zh-CN" sz="2000" dirty="0"/>
              <a:t>1010</a:t>
            </a:r>
            <a:r>
              <a:rPr lang="zh-CN" altLang="en-US" sz="2000" dirty="0"/>
              <a:t>简）：</a:t>
            </a:r>
          </a:p>
          <a:p>
            <a:pPr>
              <a:spcBef>
                <a:spcPts val="600"/>
              </a:spcBef>
            </a:pPr>
            <a:r>
              <a:rPr lang="en-US" altLang="zh-CN" sz="2000" dirty="0"/>
              <a:t>1</a:t>
            </a:r>
            <a:r>
              <a:rPr lang="zh-CN" altLang="en-US" sz="2000" dirty="0"/>
              <a:t>、战争</a:t>
            </a:r>
            <a:r>
              <a:rPr lang="zh-CN" altLang="en-US" sz="2000" dirty="0" smtClean="0"/>
              <a:t>；</a:t>
            </a:r>
            <a:endParaRPr lang="en-US" altLang="zh-CN" sz="2000" dirty="0" smtClean="0"/>
          </a:p>
          <a:p>
            <a:pPr>
              <a:spcBef>
                <a:spcPts val="600"/>
              </a:spcBef>
            </a:pPr>
            <a:r>
              <a:rPr lang="en-US" altLang="zh-CN" sz="2000" dirty="0" smtClean="0"/>
              <a:t>2</a:t>
            </a:r>
            <a:r>
              <a:rPr lang="zh-CN" altLang="en-US" sz="2000" dirty="0"/>
              <a:t>、宗教活动（作用更持久更深远）</a:t>
            </a:r>
            <a:endParaRPr lang="en-US" altLang="zh-CN" sz="2000" dirty="0"/>
          </a:p>
        </p:txBody>
      </p:sp>
      <p:sp>
        <p:nvSpPr>
          <p:cNvPr id="10" name="矩形 9"/>
          <p:cNvSpPr/>
          <p:nvPr/>
        </p:nvSpPr>
        <p:spPr>
          <a:xfrm>
            <a:off x="0" y="0"/>
            <a:ext cx="29550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2.1.2 </a:t>
            </a:r>
            <a:r>
              <a:rPr lang="zh-CN" altLang="en-US" sz="1600" dirty="0"/>
              <a:t>二、传说时代的文化线索</a:t>
            </a:r>
          </a:p>
        </p:txBody>
      </p:sp>
    </p:spTree>
    <p:extLst>
      <p:ext uri="{BB962C8B-B14F-4D97-AF65-F5344CB8AC3E}">
        <p14:creationId xmlns:p14="http://schemas.microsoft.com/office/powerpoint/2010/main" val="286711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56571" y="348771"/>
            <a:ext cx="6986552" cy="1173605"/>
            <a:chOff x="3552909" y="1155105"/>
            <a:chExt cx="6986552" cy="1173605"/>
          </a:xfrm>
        </p:grpSpPr>
        <p:grpSp>
          <p:nvGrpSpPr>
            <p:cNvPr id="7" name="组合 6"/>
            <p:cNvGrpSpPr/>
            <p:nvPr/>
          </p:nvGrpSpPr>
          <p:grpSpPr>
            <a:xfrm>
              <a:off x="3552909" y="1155105"/>
              <a:ext cx="6986552" cy="1173605"/>
              <a:chOff x="1009997" y="2269374"/>
              <a:chExt cx="6986552" cy="1173605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009997" y="2269374"/>
                <a:ext cx="6986552" cy="781396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等线" panose="02010600030101010101" pitchFamily="2" charset="-122"/>
                </a:endParaRPr>
              </a:p>
            </p:txBody>
          </p:sp>
          <p:sp>
            <p:nvSpPr>
              <p:cNvPr id="5" name="文本框 4"/>
              <p:cNvSpPr txBox="1"/>
              <p:nvPr/>
            </p:nvSpPr>
            <p:spPr>
              <a:xfrm>
                <a:off x="1152655" y="2427316"/>
                <a:ext cx="806334" cy="10156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6000" dirty="0" smtClean="0">
                    <a:solidFill>
                      <a:srgbClr val="A6A6A6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1</a:t>
                </a:r>
                <a:endParaRPr lang="zh-CN" altLang="en-US" sz="6000" dirty="0">
                  <a:solidFill>
                    <a:srgbClr val="A6A6A6"/>
                  </a:solidFill>
                  <a:latin typeface="等线" panose="02010600030101010101" pitchFamily="2" charset="-122"/>
                  <a:ea typeface="等线" panose="02010600030101010101" pitchFamily="2" charset="-122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1958989" y="3014770"/>
                <a:ext cx="72000" cy="72000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等线" panose="02010600030101010101" pitchFamily="2" charset="-122"/>
                </a:endParaRPr>
              </a:p>
            </p:txBody>
          </p:sp>
        </p:grpSp>
        <p:sp>
          <p:nvSpPr>
            <p:cNvPr id="23" name="矩形 22"/>
            <p:cNvSpPr/>
            <p:nvPr/>
          </p:nvSpPr>
          <p:spPr>
            <a:xfrm>
              <a:off x="4711685" y="1340884"/>
              <a:ext cx="274947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 smtClean="0">
                  <a:solidFill>
                    <a:schemeClr val="bg2">
                      <a:lumMod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sym typeface="+mn-ea"/>
                </a:rPr>
                <a:t>中国文化的创始与奠基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  <p:sp>
        <p:nvSpPr>
          <p:cNvPr id="26" name="等腰三角形 25"/>
          <p:cNvSpPr/>
          <p:nvPr/>
        </p:nvSpPr>
        <p:spPr>
          <a:xfrm rot="5400000">
            <a:off x="-750973" y="2192722"/>
            <a:ext cx="3574989" cy="2073042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" panose="0201060003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9111" y="2310687"/>
            <a:ext cx="738664" cy="183711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3600" dirty="0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二</a:t>
            </a:r>
            <a:r>
              <a:rPr lang="zh-CN" altLang="en-US" sz="3600" dirty="0" smtClean="0">
                <a:solidFill>
                  <a:schemeClr val="bg1"/>
                </a:solidFill>
                <a:latin typeface="+mj-ea"/>
                <a:ea typeface="+mj-ea"/>
              </a:rPr>
              <a:t>章</a:t>
            </a:r>
            <a:endParaRPr lang="zh-CN" altLang="en-US" sz="3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等腰三角形 27"/>
          <p:cNvSpPr/>
          <p:nvPr/>
        </p:nvSpPr>
        <p:spPr>
          <a:xfrm rot="5400000">
            <a:off x="-835090" y="2055088"/>
            <a:ext cx="3936719" cy="2348311"/>
          </a:xfrm>
          <a:prstGeom prst="triangle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" panose="02010600030101010101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756571" y="1612998"/>
            <a:ext cx="6986552" cy="1173605"/>
            <a:chOff x="3552909" y="1155105"/>
            <a:chExt cx="6986552" cy="1173605"/>
          </a:xfrm>
        </p:grpSpPr>
        <p:grpSp>
          <p:nvGrpSpPr>
            <p:cNvPr id="25" name="组合 24"/>
            <p:cNvGrpSpPr/>
            <p:nvPr/>
          </p:nvGrpSpPr>
          <p:grpSpPr>
            <a:xfrm>
              <a:off x="3552909" y="1155105"/>
              <a:ext cx="6986552" cy="1173605"/>
              <a:chOff x="1009997" y="2269374"/>
              <a:chExt cx="6986552" cy="1173605"/>
            </a:xfrm>
          </p:grpSpPr>
          <p:sp>
            <p:nvSpPr>
              <p:cNvPr id="30" name="矩形 29"/>
              <p:cNvSpPr/>
              <p:nvPr/>
            </p:nvSpPr>
            <p:spPr>
              <a:xfrm>
                <a:off x="1009997" y="2269374"/>
                <a:ext cx="6986552" cy="781396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等线" panose="02010600030101010101" pitchFamily="2" charset="-122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1152655" y="2427316"/>
                <a:ext cx="806334" cy="10156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6000" dirty="0" smtClean="0">
                    <a:solidFill>
                      <a:srgbClr val="A6A6A6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2</a:t>
                </a:r>
                <a:endParaRPr lang="zh-CN" altLang="en-US" sz="6000" dirty="0">
                  <a:solidFill>
                    <a:srgbClr val="A6A6A6"/>
                  </a:solidFill>
                  <a:latin typeface="等线" panose="02010600030101010101" pitchFamily="2" charset="-122"/>
                  <a:ea typeface="等线" panose="02010600030101010101" pitchFamily="2" charset="-122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1958989" y="3014770"/>
                <a:ext cx="72000" cy="72000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等线" panose="02010600030101010101" pitchFamily="2" charset="-122"/>
                </a:endParaRPr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4711685" y="1340884"/>
              <a:ext cx="351891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 smtClean="0">
                  <a:solidFill>
                    <a:schemeClr val="bg2">
                      <a:lumMod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秦汉：统一王朝下的政治演变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756571" y="2877225"/>
            <a:ext cx="6986552" cy="1173605"/>
            <a:chOff x="3552909" y="1155105"/>
            <a:chExt cx="6986552" cy="1173605"/>
          </a:xfrm>
        </p:grpSpPr>
        <p:grpSp>
          <p:nvGrpSpPr>
            <p:cNvPr id="40" name="组合 39"/>
            <p:cNvGrpSpPr/>
            <p:nvPr/>
          </p:nvGrpSpPr>
          <p:grpSpPr>
            <a:xfrm>
              <a:off x="3552909" y="1155105"/>
              <a:ext cx="6986552" cy="1173605"/>
              <a:chOff x="1009997" y="2269374"/>
              <a:chExt cx="6986552" cy="1173605"/>
            </a:xfrm>
          </p:grpSpPr>
          <p:sp>
            <p:nvSpPr>
              <p:cNvPr id="42" name="矩形 41"/>
              <p:cNvSpPr/>
              <p:nvPr/>
            </p:nvSpPr>
            <p:spPr>
              <a:xfrm>
                <a:off x="1009997" y="2269374"/>
                <a:ext cx="6986552" cy="781396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等线" panose="02010600030101010101" pitchFamily="2" charset="-122"/>
                </a:endParaRPr>
              </a:p>
            </p:txBody>
          </p:sp>
          <p:sp>
            <p:nvSpPr>
              <p:cNvPr id="43" name="文本框 42"/>
              <p:cNvSpPr txBox="1"/>
              <p:nvPr/>
            </p:nvSpPr>
            <p:spPr>
              <a:xfrm>
                <a:off x="1152655" y="2427316"/>
                <a:ext cx="806334" cy="10156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6000" dirty="0" smtClean="0">
                    <a:solidFill>
                      <a:srgbClr val="A6A6A6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3</a:t>
                </a:r>
                <a:endParaRPr lang="zh-CN" altLang="en-US" sz="6000" dirty="0">
                  <a:solidFill>
                    <a:srgbClr val="A6A6A6"/>
                  </a:solidFill>
                  <a:latin typeface="等线" panose="02010600030101010101" pitchFamily="2" charset="-122"/>
                  <a:ea typeface="等线" panose="02010600030101010101" pitchFamily="2" charset="-122"/>
                </a:endParaRPr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1958989" y="3014770"/>
                <a:ext cx="72000" cy="72000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等线" panose="02010600030101010101" pitchFamily="2" charset="-122"/>
                </a:endParaRPr>
              </a:p>
            </p:txBody>
          </p:sp>
        </p:grpSp>
        <p:sp>
          <p:nvSpPr>
            <p:cNvPr id="41" name="矩形 40"/>
            <p:cNvSpPr/>
            <p:nvPr/>
          </p:nvSpPr>
          <p:spPr>
            <a:xfrm>
              <a:off x="4711685" y="1340884"/>
              <a:ext cx="428835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 smtClean="0">
                  <a:solidFill>
                    <a:schemeClr val="bg2">
                      <a:lumMod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魏晋南北朝：中国文化在曲折中前进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3756571" y="4141452"/>
            <a:ext cx="6986552" cy="1173605"/>
            <a:chOff x="3552909" y="1155105"/>
            <a:chExt cx="6986552" cy="1173605"/>
          </a:xfrm>
        </p:grpSpPr>
        <p:grpSp>
          <p:nvGrpSpPr>
            <p:cNvPr id="46" name="组合 45"/>
            <p:cNvGrpSpPr/>
            <p:nvPr/>
          </p:nvGrpSpPr>
          <p:grpSpPr>
            <a:xfrm>
              <a:off x="3552909" y="1155105"/>
              <a:ext cx="6986552" cy="1173605"/>
              <a:chOff x="1009997" y="2269374"/>
              <a:chExt cx="6986552" cy="1173605"/>
            </a:xfrm>
          </p:grpSpPr>
          <p:sp>
            <p:nvSpPr>
              <p:cNvPr id="48" name="矩形 47"/>
              <p:cNvSpPr/>
              <p:nvPr/>
            </p:nvSpPr>
            <p:spPr>
              <a:xfrm>
                <a:off x="1009997" y="2269374"/>
                <a:ext cx="6986552" cy="781396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等线" panose="02010600030101010101" pitchFamily="2" charset="-122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1152655" y="2427316"/>
                <a:ext cx="806334" cy="10156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6000" dirty="0" smtClean="0">
                    <a:solidFill>
                      <a:srgbClr val="A6A6A6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4</a:t>
                </a:r>
                <a:endParaRPr lang="zh-CN" altLang="en-US" sz="6000" dirty="0">
                  <a:solidFill>
                    <a:srgbClr val="A6A6A6"/>
                  </a:solidFill>
                  <a:latin typeface="等线" panose="02010600030101010101" pitchFamily="2" charset="-122"/>
                  <a:ea typeface="等线" panose="02010600030101010101" pitchFamily="2" charset="-122"/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1958989" y="3014770"/>
                <a:ext cx="72000" cy="72000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等线" panose="02010600030101010101" pitchFamily="2" charset="-122"/>
                </a:endParaRPr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4711685" y="1340884"/>
              <a:ext cx="377539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 smtClean="0">
                  <a:solidFill>
                    <a:schemeClr val="bg2">
                      <a:lumMod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sym typeface="+mn-ea"/>
                </a:rPr>
                <a:t>隋唐两宋：中国文化的鼎盛时代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3756571" y="5405680"/>
            <a:ext cx="6986552" cy="1173605"/>
            <a:chOff x="3552909" y="1155105"/>
            <a:chExt cx="6986552" cy="1173605"/>
          </a:xfrm>
        </p:grpSpPr>
        <p:grpSp>
          <p:nvGrpSpPr>
            <p:cNvPr id="52" name="组合 51"/>
            <p:cNvGrpSpPr/>
            <p:nvPr/>
          </p:nvGrpSpPr>
          <p:grpSpPr>
            <a:xfrm>
              <a:off x="3552909" y="1155105"/>
              <a:ext cx="6986552" cy="1173605"/>
              <a:chOff x="1009997" y="2269374"/>
              <a:chExt cx="6986552" cy="1173605"/>
            </a:xfrm>
          </p:grpSpPr>
          <p:sp>
            <p:nvSpPr>
              <p:cNvPr id="54" name="矩形 53"/>
              <p:cNvSpPr/>
              <p:nvPr/>
            </p:nvSpPr>
            <p:spPr>
              <a:xfrm>
                <a:off x="1009997" y="2269374"/>
                <a:ext cx="6986552" cy="781396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等线" panose="02010600030101010101" pitchFamily="2" charset="-122"/>
                </a:endParaRPr>
              </a:p>
            </p:txBody>
          </p:sp>
          <p:sp>
            <p:nvSpPr>
              <p:cNvPr id="55" name="文本框 54"/>
              <p:cNvSpPr txBox="1"/>
              <p:nvPr/>
            </p:nvSpPr>
            <p:spPr>
              <a:xfrm>
                <a:off x="1152655" y="2427316"/>
                <a:ext cx="806334" cy="10156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6000" dirty="0" smtClean="0">
                    <a:solidFill>
                      <a:srgbClr val="A6A6A6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5</a:t>
                </a:r>
                <a:endParaRPr lang="zh-CN" altLang="en-US" sz="6000" dirty="0">
                  <a:solidFill>
                    <a:srgbClr val="A6A6A6"/>
                  </a:solidFill>
                  <a:latin typeface="等线" panose="02010600030101010101" pitchFamily="2" charset="-122"/>
                  <a:ea typeface="等线" panose="02010600030101010101" pitchFamily="2" charset="-122"/>
                </a:endParaRPr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1958989" y="3014770"/>
                <a:ext cx="72000" cy="72000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等线" panose="02010600030101010101" pitchFamily="2" charset="-122"/>
                </a:endParaRPr>
              </a:p>
            </p:txBody>
          </p:sp>
        </p:grpSp>
        <p:sp>
          <p:nvSpPr>
            <p:cNvPr id="53" name="矩形 52"/>
            <p:cNvSpPr/>
            <p:nvPr/>
          </p:nvSpPr>
          <p:spPr>
            <a:xfrm>
              <a:off x="4711685" y="1340884"/>
              <a:ext cx="326243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 smtClean="0">
                  <a:solidFill>
                    <a:schemeClr val="bg2">
                      <a:lumMod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  <a:sym typeface="+mn-ea"/>
                </a:rPr>
                <a:t>元明清：中国文化的衰变期</a:t>
              </a:r>
              <a:endParaRPr lang="zh-CN" altLang="en-US" sz="2000" dirty="0">
                <a:solidFill>
                  <a:schemeClr val="bg2">
                    <a:lumMod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20</a:t>
            </a:fld>
            <a:endParaRPr lang="zh-CN" altLang="en-US"/>
          </a:p>
        </p:txBody>
      </p:sp>
      <p:graphicFrame>
        <p:nvGraphicFramePr>
          <p:cNvPr id="6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传说时代</a:t>
                      </a:r>
                      <a:endParaRPr lang="zh-CN" altLang="en-US" sz="18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东周时代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春秋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战国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470" y="2282862"/>
            <a:ext cx="2526318" cy="3666931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130350" y="2683974"/>
            <a:ext cx="7514254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2800" dirty="0">
                <a:latin typeface="+mj-ea"/>
              </a:rPr>
              <a:t>三、</a:t>
            </a:r>
            <a:r>
              <a:rPr lang="zh-CN" altLang="zh-CN" sz="2800" dirty="0">
                <a:latin typeface="+mj-ea"/>
              </a:rPr>
              <a:t>敬顺昊天</a:t>
            </a:r>
            <a:r>
              <a:rPr lang="zh-CN" altLang="zh-CN" sz="2400" dirty="0">
                <a:solidFill>
                  <a:prstClr val="black"/>
                </a:solidFill>
              </a:rPr>
              <a:t>（</a:t>
            </a:r>
            <a:r>
              <a:rPr lang="en-US" altLang="zh-CN" sz="2400" dirty="0">
                <a:solidFill>
                  <a:prstClr val="black"/>
                </a:solidFill>
              </a:rPr>
              <a:t>1001</a:t>
            </a:r>
            <a:r>
              <a:rPr lang="zh-CN" altLang="zh-CN" sz="2400" dirty="0">
                <a:solidFill>
                  <a:prstClr val="black"/>
                </a:solidFill>
              </a:rPr>
              <a:t>单、</a:t>
            </a:r>
            <a:r>
              <a:rPr lang="en-US" altLang="zh-CN" sz="2400" dirty="0">
                <a:solidFill>
                  <a:prstClr val="black"/>
                </a:solidFill>
              </a:rPr>
              <a:t>1101</a:t>
            </a:r>
            <a:r>
              <a:rPr lang="zh-CN" altLang="zh-CN" sz="2400" dirty="0">
                <a:solidFill>
                  <a:prstClr val="black"/>
                </a:solidFill>
              </a:rPr>
              <a:t>简）</a:t>
            </a:r>
            <a:r>
              <a:rPr lang="zh-CN" altLang="zh-CN" sz="2400" dirty="0" smtClean="0">
                <a:solidFill>
                  <a:prstClr val="black"/>
                </a:solidFill>
              </a:rPr>
              <a:t>：</a:t>
            </a:r>
            <a:endParaRPr lang="en-US" altLang="zh-CN" sz="2400" dirty="0" smtClean="0">
              <a:solidFill>
                <a:prstClr val="black"/>
              </a:solidFill>
            </a:endParaRPr>
          </a:p>
          <a:p>
            <a:pPr lvl="0">
              <a:spcBef>
                <a:spcPts val="600"/>
              </a:spcBef>
            </a:pPr>
            <a:endParaRPr lang="en-US" altLang="zh-CN" sz="2400" dirty="0">
              <a:solidFill>
                <a:prstClr val="black"/>
              </a:solidFill>
            </a:endParaRPr>
          </a:p>
          <a:p>
            <a:pPr marL="457200" lvl="0" indent="-457200">
              <a:spcBef>
                <a:spcPts val="600"/>
              </a:spcBef>
              <a:buFont typeface="+mj-lt"/>
              <a:buAutoNum type="arabicPeriod"/>
            </a:pPr>
            <a:r>
              <a:rPr lang="zh-CN" altLang="zh-CN" sz="2400" dirty="0">
                <a:solidFill>
                  <a:prstClr val="black"/>
                </a:solidFill>
              </a:rPr>
              <a:t>宗教现实功用是“</a:t>
            </a:r>
            <a:r>
              <a:rPr lang="zh-CN" altLang="zh-CN" sz="2400" b="1" u="sng" dirty="0">
                <a:solidFill>
                  <a:srgbClr val="4472C4"/>
                </a:solidFill>
              </a:rPr>
              <a:t>敬授民时</a:t>
            </a:r>
            <a:r>
              <a:rPr lang="zh-CN" altLang="zh-CN" sz="2400" dirty="0">
                <a:solidFill>
                  <a:prstClr val="black"/>
                </a:solidFill>
              </a:rPr>
              <a:t>”，关系着农耕大事，是黄帝后代所建立的宗教中心凝聚力的根源</a:t>
            </a:r>
            <a:r>
              <a:rPr lang="zh-CN" altLang="zh-CN" sz="2400" dirty="0" smtClean="0">
                <a:solidFill>
                  <a:prstClr val="black"/>
                </a:solidFill>
              </a:rPr>
              <a:t>。</a:t>
            </a:r>
            <a:endParaRPr lang="en-US" altLang="zh-CN" sz="2400" dirty="0" smtClean="0">
              <a:solidFill>
                <a:prstClr val="black"/>
              </a:solidFill>
            </a:endParaRPr>
          </a:p>
          <a:p>
            <a:pPr marL="457200" lvl="0" indent="-457200">
              <a:spcBef>
                <a:spcPts val="600"/>
              </a:spcBef>
              <a:buFont typeface="+mj-lt"/>
              <a:buAutoNum type="arabicPeriod"/>
            </a:pPr>
            <a:endParaRPr lang="en-US" altLang="zh-CN" sz="2400" dirty="0">
              <a:solidFill>
                <a:prstClr val="black"/>
              </a:solidFill>
            </a:endParaRPr>
          </a:p>
          <a:p>
            <a:pPr marL="457200" lvl="0" indent="-457200">
              <a:spcBef>
                <a:spcPts val="600"/>
              </a:spcBef>
              <a:buFont typeface="+mj-lt"/>
              <a:buAutoNum type="arabicPeriod"/>
            </a:pPr>
            <a:r>
              <a:rPr lang="zh-CN" altLang="zh-CN" sz="2400" dirty="0">
                <a:solidFill>
                  <a:prstClr val="black"/>
                </a:solidFill>
              </a:rPr>
              <a:t>五帝时期的历史，实际是宗教中心的形成和发达</a:t>
            </a:r>
            <a:r>
              <a:rPr lang="zh-CN" altLang="zh-CN" sz="2400" dirty="0" smtClean="0">
                <a:solidFill>
                  <a:prstClr val="black"/>
                </a:solidFill>
              </a:rPr>
              <a:t>。</a:t>
            </a:r>
            <a:endParaRPr lang="en-US" altLang="zh-CN" sz="2400" dirty="0" smtClean="0">
              <a:solidFill>
                <a:prstClr val="black"/>
              </a:solidFill>
            </a:endParaRPr>
          </a:p>
          <a:p>
            <a:pPr marL="457200" lvl="0" indent="-457200">
              <a:spcBef>
                <a:spcPts val="600"/>
              </a:spcBef>
              <a:buFont typeface="+mj-lt"/>
              <a:buAutoNum type="arabicPeriod"/>
            </a:pPr>
            <a:endParaRPr lang="en-US" altLang="zh-CN" sz="2400" dirty="0">
              <a:solidFill>
                <a:prstClr val="black"/>
              </a:solidFill>
            </a:endParaRPr>
          </a:p>
          <a:p>
            <a:pPr marL="457200" lvl="0" indent="-457200">
              <a:spcBef>
                <a:spcPts val="600"/>
              </a:spcBef>
              <a:buFont typeface="+mj-lt"/>
              <a:buAutoNum type="arabicPeriod"/>
            </a:pPr>
            <a:r>
              <a:rPr lang="zh-CN" altLang="zh-CN" sz="2400" b="1" u="sng" dirty="0">
                <a:solidFill>
                  <a:srgbClr val="4472C4"/>
                </a:solidFill>
              </a:rPr>
              <a:t>五帝时代</a:t>
            </a:r>
            <a:r>
              <a:rPr lang="zh-CN" altLang="zh-CN" sz="2400" dirty="0">
                <a:solidFill>
                  <a:prstClr val="black"/>
                </a:solidFill>
              </a:rPr>
              <a:t>历史线索是文化带动着中华民族的最初凝聚。</a:t>
            </a:r>
            <a:endParaRPr lang="zh-CN" altLang="en-US" sz="2400" dirty="0"/>
          </a:p>
        </p:txBody>
      </p:sp>
      <p:sp>
        <p:nvSpPr>
          <p:cNvPr id="11" name="圆角矩形 10"/>
          <p:cNvSpPr/>
          <p:nvPr/>
        </p:nvSpPr>
        <p:spPr>
          <a:xfrm>
            <a:off x="9583189" y="2815971"/>
            <a:ext cx="399011" cy="399011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大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29550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2.1.2 </a:t>
            </a:r>
            <a:r>
              <a:rPr lang="zh-CN" altLang="en-US" sz="1600" dirty="0"/>
              <a:t>二、传说时代的文化线索</a:t>
            </a:r>
          </a:p>
        </p:txBody>
      </p:sp>
    </p:spTree>
    <p:extLst>
      <p:ext uri="{BB962C8B-B14F-4D97-AF65-F5344CB8AC3E}">
        <p14:creationId xmlns:p14="http://schemas.microsoft.com/office/powerpoint/2010/main" val="936630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21</a:t>
            </a:fld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286000" y="1817161"/>
            <a:ext cx="678873" cy="3258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smtClean="0">
                <a:latin typeface="等线" panose="02010600030101010101" pitchFamily="2" charset="-122"/>
                <a:ea typeface="等线" panose="02010600030101010101" pitchFamily="2" charset="-122"/>
              </a:rPr>
              <a:t>中国朝代歌</a:t>
            </a:r>
            <a:endParaRPr kumimoji="1" lang="zh-CN" altLang="en-US" sz="28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63172" y="1715467"/>
            <a:ext cx="5708073" cy="3360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三皇五帝始，尧舜禹相传</a:t>
            </a:r>
            <a:endParaRPr kumimoji="1" lang="en-US" altLang="zh-CN" sz="24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夏商与西周，东周分两段</a:t>
            </a:r>
            <a:endParaRPr kumimoji="1" lang="en-US" altLang="zh-CN" sz="24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春秋与战国，一统秦两汉</a:t>
            </a:r>
            <a:endParaRPr kumimoji="1" lang="en-US" altLang="zh-CN" sz="24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三分魏蜀吴，两晋前后延</a:t>
            </a:r>
            <a:endParaRPr kumimoji="1" lang="en-US" altLang="zh-CN" sz="24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南北朝并立，隋唐五代传</a:t>
            </a:r>
            <a:endParaRPr kumimoji="1" lang="en-US" altLang="zh-CN" sz="24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宋元明清后，王朝至此完</a:t>
            </a:r>
          </a:p>
        </p:txBody>
      </p:sp>
    </p:spTree>
    <p:extLst>
      <p:ext uri="{BB962C8B-B14F-4D97-AF65-F5344CB8AC3E}">
        <p14:creationId xmlns:p14="http://schemas.microsoft.com/office/powerpoint/2010/main" val="14047412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22</a:t>
            </a:fld>
            <a:endParaRPr lang="zh-CN" altLang="en-US"/>
          </a:p>
        </p:txBody>
      </p:sp>
      <p:graphicFrame>
        <p:nvGraphicFramePr>
          <p:cNvPr id="5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族群时代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东周时代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夏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商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西周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春秋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战国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cxnSp>
        <p:nvCxnSpPr>
          <p:cNvPr id="9" name="直接连接符 8"/>
          <p:cNvCxnSpPr/>
          <p:nvPr/>
        </p:nvCxnSpPr>
        <p:spPr>
          <a:xfrm>
            <a:off x="2420386" y="2723582"/>
            <a:ext cx="598517" cy="0"/>
          </a:xfrm>
          <a:prstGeom prst="line">
            <a:avLst/>
          </a:prstGeom>
          <a:ln w="28575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1255216" y="2400417"/>
            <a:ext cx="128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启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建立夏朝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018903" y="2400417"/>
            <a:ext cx="128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桀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统治残暴</a:t>
            </a:r>
            <a:endParaRPr lang="zh-CN" altLang="en-US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</p:txBody>
      </p:sp>
      <p:cxnSp>
        <p:nvCxnSpPr>
          <p:cNvPr id="14" name="直接连接符 13"/>
          <p:cNvCxnSpPr>
            <a:stCxn id="12" idx="2"/>
          </p:cNvCxnSpPr>
          <p:nvPr/>
        </p:nvCxnSpPr>
        <p:spPr>
          <a:xfrm>
            <a:off x="3658984" y="3046748"/>
            <a:ext cx="0" cy="403033"/>
          </a:xfrm>
          <a:prstGeom prst="line">
            <a:avLst/>
          </a:prstGeom>
          <a:ln w="28575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018903" y="3551438"/>
            <a:ext cx="128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汤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推翻夏朝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4299064" y="3874603"/>
            <a:ext cx="701043" cy="0"/>
          </a:xfrm>
          <a:prstGeom prst="line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916977" y="3551438"/>
            <a:ext cx="128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盘庚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盘庚迁殷</a:t>
            </a:r>
          </a:p>
        </p:txBody>
      </p:sp>
      <p:cxnSp>
        <p:nvCxnSpPr>
          <p:cNvPr id="19" name="直接连接符 18"/>
          <p:cNvCxnSpPr/>
          <p:nvPr/>
        </p:nvCxnSpPr>
        <p:spPr>
          <a:xfrm>
            <a:off x="6197138" y="3874603"/>
            <a:ext cx="701043" cy="0"/>
          </a:xfrm>
          <a:prstGeom prst="line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6815051" y="3551438"/>
            <a:ext cx="128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纣王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统治残暴</a:t>
            </a:r>
            <a:endParaRPr lang="zh-CN" altLang="en-US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7455131" y="4241047"/>
            <a:ext cx="1" cy="378832"/>
          </a:xfrm>
          <a:prstGeom prst="line">
            <a:avLst/>
          </a:prstGeom>
          <a:ln w="28575">
            <a:solidFill>
              <a:schemeClr val="accent5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6815051" y="4698520"/>
            <a:ext cx="128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文</a:t>
            </a:r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王</a:t>
            </a:r>
            <a:r>
              <a:rPr lang="en-US" altLang="zh-CN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/</a:t>
            </a:r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武王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武王伐纣</a:t>
            </a:r>
            <a:endParaRPr lang="zh-CN" altLang="en-US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8084126" y="5021685"/>
            <a:ext cx="701043" cy="0"/>
          </a:xfrm>
          <a:prstGeom prst="line">
            <a:avLst/>
          </a:prstGeom>
          <a:ln w="28575">
            <a:solidFill>
              <a:schemeClr val="accent6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8702039" y="4698520"/>
            <a:ext cx="128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平王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迁都洛邑</a:t>
            </a:r>
          </a:p>
        </p:txBody>
      </p:sp>
      <p:cxnSp>
        <p:nvCxnSpPr>
          <p:cNvPr id="25" name="直接连接符 24"/>
          <p:cNvCxnSpPr/>
          <p:nvPr/>
        </p:nvCxnSpPr>
        <p:spPr>
          <a:xfrm>
            <a:off x="9850578" y="5021685"/>
            <a:ext cx="701043" cy="0"/>
          </a:xfrm>
          <a:prstGeom prst="line">
            <a:avLst/>
          </a:prstGeom>
          <a:ln w="28575">
            <a:solidFill>
              <a:schemeClr val="accent6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0490658" y="4698520"/>
            <a:ext cx="128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嬴政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统一六国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606824" y="2523527"/>
            <a:ext cx="518164" cy="40011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夏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2276295" y="3674548"/>
            <a:ext cx="518164" cy="40011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商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6197138" y="4821630"/>
            <a:ext cx="518164" cy="40011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周</a:t>
            </a:r>
          </a:p>
        </p:txBody>
      </p:sp>
      <p:sp>
        <p:nvSpPr>
          <p:cNvPr id="3" name="矩形 2"/>
          <p:cNvSpPr/>
          <p:nvPr/>
        </p:nvSpPr>
        <p:spPr>
          <a:xfrm>
            <a:off x="158756" y="0"/>
            <a:ext cx="26472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dirty="0"/>
              <a:t>2.1.3.0 </a:t>
            </a:r>
            <a:r>
              <a:rPr lang="zh-TW" altLang="en-US" sz="1600" dirty="0"/>
              <a:t>中国“家天下”的开始 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343906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84376" y="2164194"/>
            <a:ext cx="8610600" cy="4397516"/>
          </a:xfrm>
        </p:spPr>
        <p:txBody>
          <a:bodyPr/>
          <a:lstStyle/>
          <a:p>
            <a:r>
              <a:rPr lang="en-US" altLang="zh-CN" sz="2400" dirty="0" smtClean="0">
                <a:latin typeface="+mj-ea"/>
                <a:ea typeface="+mj-ea"/>
              </a:rPr>
              <a:t>2.1.3</a:t>
            </a:r>
            <a:r>
              <a:rPr lang="zh-CN" altLang="en-US" sz="2400" dirty="0" smtClean="0">
                <a:latin typeface="+mj-ea"/>
                <a:ea typeface="+mj-ea"/>
              </a:rPr>
              <a:t>夏</a:t>
            </a:r>
            <a:r>
              <a:rPr lang="zh-CN" altLang="en-US" sz="2400" dirty="0">
                <a:solidFill>
                  <a:srgbClr val="4472C4"/>
                </a:solidFill>
              </a:rPr>
              <a:t>★</a:t>
            </a:r>
            <a:endParaRPr lang="en-US" altLang="zh-CN" sz="2400" dirty="0">
              <a:latin typeface="+mj-ea"/>
              <a:ea typeface="+mj-ea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zh-CN" dirty="0" smtClean="0"/>
              <a:t>从</a:t>
            </a:r>
            <a:r>
              <a:rPr lang="zh-CN" altLang="zh-CN" dirty="0"/>
              <a:t>夏代起，中国开始了</a:t>
            </a:r>
            <a:r>
              <a:rPr lang="zh-CN" altLang="zh-CN" b="1" u="sng" dirty="0">
                <a:solidFill>
                  <a:schemeClr val="accent5"/>
                </a:solidFill>
              </a:rPr>
              <a:t>“家天下”</a:t>
            </a:r>
            <a:r>
              <a:rPr lang="zh-CN" altLang="zh-CN" dirty="0"/>
              <a:t>的历史。夏是我国</a:t>
            </a:r>
            <a:r>
              <a:rPr lang="zh-CN" altLang="zh-CN" b="1" u="sng" dirty="0">
                <a:solidFill>
                  <a:schemeClr val="accent5"/>
                </a:solidFill>
              </a:rPr>
              <a:t>第一代王朝</a:t>
            </a:r>
            <a:r>
              <a:rPr lang="zh-CN" altLang="zh-CN" dirty="0"/>
              <a:t>，时间约从公元前</a:t>
            </a:r>
            <a:r>
              <a:rPr lang="en-US" altLang="zh-CN" dirty="0"/>
              <a:t>21</a:t>
            </a:r>
            <a:r>
              <a:rPr lang="zh-CN" altLang="zh-CN" dirty="0"/>
              <a:t>世纪到公元前</a:t>
            </a:r>
            <a:r>
              <a:rPr lang="en-US" altLang="zh-CN" dirty="0"/>
              <a:t>17</a:t>
            </a:r>
            <a:r>
              <a:rPr lang="zh-CN" altLang="zh-CN" dirty="0"/>
              <a:t>世纪，历时近</a:t>
            </a:r>
            <a:r>
              <a:rPr lang="zh-CN" altLang="zh-CN" dirty="0" smtClean="0"/>
              <a:t>五百年。（</a:t>
            </a:r>
            <a:r>
              <a:rPr lang="en-US" altLang="zh-CN" dirty="0"/>
              <a:t>1010</a:t>
            </a:r>
            <a:r>
              <a:rPr lang="zh-CN" altLang="zh-CN" dirty="0"/>
              <a:t>、</a:t>
            </a:r>
            <a:r>
              <a:rPr lang="en-US" altLang="zh-CN" dirty="0"/>
              <a:t>1301</a:t>
            </a:r>
            <a:r>
              <a:rPr lang="zh-CN" altLang="zh-CN" dirty="0"/>
              <a:t>、</a:t>
            </a:r>
            <a:r>
              <a:rPr lang="en-US" altLang="zh-CN" dirty="0"/>
              <a:t>1504</a:t>
            </a:r>
            <a:r>
              <a:rPr lang="zh-CN" altLang="zh-CN" dirty="0"/>
              <a:t>单）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zh-CN" dirty="0" smtClean="0"/>
              <a:t>夏</a:t>
            </a:r>
            <a:r>
              <a:rPr lang="zh-CN" altLang="zh-CN" dirty="0"/>
              <a:t>代开始了族群相处一种新的关系模式，那就是</a:t>
            </a:r>
            <a:r>
              <a:rPr lang="zh-CN" altLang="zh-CN" b="1" u="sng" dirty="0">
                <a:solidFill>
                  <a:schemeClr val="accent5"/>
                </a:solidFill>
              </a:rPr>
              <a:t>战争</a:t>
            </a:r>
            <a:r>
              <a:rPr lang="zh-CN" altLang="zh-CN" b="1" u="sng" dirty="0" smtClean="0">
                <a:solidFill>
                  <a:schemeClr val="accent5"/>
                </a:solidFill>
              </a:rPr>
              <a:t>征服</a:t>
            </a:r>
            <a:r>
              <a:rPr lang="zh-CN" altLang="zh-CN" dirty="0" smtClean="0"/>
              <a:t>。（</a:t>
            </a:r>
            <a:r>
              <a:rPr lang="en-US" altLang="zh-CN" dirty="0"/>
              <a:t>1504</a:t>
            </a:r>
            <a:r>
              <a:rPr lang="zh-CN" altLang="zh-CN" dirty="0"/>
              <a:t>单</a:t>
            </a:r>
            <a:r>
              <a:rPr lang="zh-CN" altLang="zh-CN" dirty="0" smtClean="0"/>
              <a:t>）</a:t>
            </a: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 smtClean="0"/>
              <a:t>主要思想：</a:t>
            </a:r>
            <a:r>
              <a:rPr lang="zh-CN" altLang="en-US" b="1" u="sng" dirty="0">
                <a:solidFill>
                  <a:schemeClr val="accent5"/>
                </a:solidFill>
              </a:rPr>
              <a:t>忠</a:t>
            </a:r>
            <a:endParaRPr lang="en-US" altLang="zh-CN" b="1" u="sng" dirty="0">
              <a:solidFill>
                <a:schemeClr val="accent5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dirty="0" smtClean="0"/>
              <a:t>主要文化代表：</a:t>
            </a:r>
            <a:r>
              <a:rPr lang="zh-CN" altLang="en-US" b="1" u="sng" dirty="0">
                <a:solidFill>
                  <a:schemeClr val="accent5"/>
                </a:solidFill>
              </a:rPr>
              <a:t>二里头文化</a:t>
            </a:r>
            <a:endParaRPr lang="zh-CN" altLang="zh-CN" b="1" u="sng" dirty="0">
              <a:solidFill>
                <a:schemeClr val="accent5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23</a:t>
            </a:fld>
            <a:endParaRPr lang="zh-CN" altLang="en-US"/>
          </a:p>
        </p:txBody>
      </p:sp>
      <p:graphicFrame>
        <p:nvGraphicFramePr>
          <p:cNvPr id="6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东周时代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夏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春秋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战国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13" name="圆角矩形 12"/>
          <p:cNvSpPr/>
          <p:nvPr/>
        </p:nvSpPr>
        <p:spPr>
          <a:xfrm>
            <a:off x="4725763" y="2282862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270371" y="3207667"/>
            <a:ext cx="4200279" cy="182815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9070" y="0"/>
            <a:ext cx="21002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HT" sz="1600" dirty="0"/>
              <a:t>2.1.3.1 </a:t>
            </a:r>
            <a:r>
              <a:rPr lang="zh-CHT" altLang="en-US" sz="1600" dirty="0"/>
              <a:t>尚忠的夏文化</a:t>
            </a:r>
            <a:endParaRPr lang="zh-CN" altLang="en-US" sz="16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76400" y="1798109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5.</a:t>
            </a:r>
            <a:r>
              <a:rPr kumimoji="1" lang="zh-CN" altLang="en-US" sz="2800" dirty="0" smtClean="0"/>
              <a:t>中国开始“家天下”历史的朝代是（）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商朝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秦朝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夏朝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周朝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281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76400" y="1798109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5.</a:t>
            </a:r>
            <a:r>
              <a:rPr kumimoji="1" lang="zh-CN" altLang="en-US" sz="2800" dirty="0" smtClean="0"/>
              <a:t>中国开始“家天下”历史的朝代是（</a:t>
            </a:r>
            <a:r>
              <a:rPr kumimoji="1" lang="en-US" altLang="zh-CN" sz="2800" dirty="0" smtClean="0"/>
              <a:t>C</a:t>
            </a:r>
            <a:r>
              <a:rPr kumimoji="1" lang="zh-CN" altLang="en-US" sz="2800" dirty="0" smtClean="0"/>
              <a:t>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商朝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秦朝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夏朝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周朝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367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70329" y="2207102"/>
            <a:ext cx="7941752" cy="468594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dirty="0" smtClean="0">
                <a:latin typeface="+mj-ea"/>
                <a:ea typeface="+mj-ea"/>
              </a:rPr>
              <a:t>2.1.3</a:t>
            </a:r>
            <a:r>
              <a:rPr lang="zh-CN" altLang="en-US" sz="2400" dirty="0" smtClean="0">
                <a:latin typeface="+mj-ea"/>
                <a:ea typeface="+mj-ea"/>
              </a:rPr>
              <a:t>商</a:t>
            </a:r>
            <a:r>
              <a:rPr lang="zh-CN" altLang="en-US" sz="2400" dirty="0" smtClean="0">
                <a:solidFill>
                  <a:srgbClr val="4472C4"/>
                </a:solidFill>
              </a:rPr>
              <a:t>★</a:t>
            </a:r>
            <a:r>
              <a:rPr lang="zh-CN" altLang="en-US" sz="2400" dirty="0">
                <a:solidFill>
                  <a:srgbClr val="4472C4"/>
                </a:solidFill>
              </a:rPr>
              <a:t>★</a:t>
            </a:r>
            <a:endParaRPr lang="en-US" altLang="zh-CN" sz="2400" dirty="0">
              <a:latin typeface="+mj-ea"/>
              <a:ea typeface="+mj-ea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CN" altLang="zh-CN" dirty="0" smtClean="0"/>
              <a:t>以</a:t>
            </a:r>
            <a:r>
              <a:rPr lang="zh-CN" altLang="zh-CN" b="1" u="sng" dirty="0">
                <a:solidFill>
                  <a:schemeClr val="accent5"/>
                </a:solidFill>
              </a:rPr>
              <a:t>盘庚</a:t>
            </a:r>
            <a:r>
              <a:rPr lang="zh-CN" altLang="zh-CN" dirty="0"/>
              <a:t>迁</a:t>
            </a:r>
            <a:r>
              <a:rPr lang="zh-CN" altLang="zh-CN" b="1" u="sng" dirty="0">
                <a:solidFill>
                  <a:schemeClr val="accent5"/>
                </a:solidFill>
              </a:rPr>
              <a:t>殷</a:t>
            </a:r>
            <a:r>
              <a:rPr lang="zh-CN" altLang="zh-CN" dirty="0"/>
              <a:t>为</a:t>
            </a:r>
            <a:r>
              <a:rPr lang="zh-CN" altLang="zh-CN" dirty="0" smtClean="0"/>
              <a:t>界分为</a:t>
            </a:r>
            <a:r>
              <a:rPr lang="zh-CN" altLang="zh-CN" dirty="0"/>
              <a:t>前后两</a:t>
            </a:r>
            <a:r>
              <a:rPr lang="zh-CN" altLang="zh-CN" dirty="0" smtClean="0"/>
              <a:t>期</a:t>
            </a:r>
            <a:r>
              <a:rPr lang="zh-CN" altLang="en-US" dirty="0" smtClean="0"/>
              <a:t>，在</a:t>
            </a:r>
            <a:r>
              <a:rPr lang="zh-CN" altLang="en-US" b="1" u="sng" dirty="0">
                <a:solidFill>
                  <a:schemeClr val="accent5"/>
                </a:solidFill>
              </a:rPr>
              <a:t>武丁</a:t>
            </a:r>
            <a:r>
              <a:rPr lang="zh-CN" altLang="en-US" dirty="0" smtClean="0"/>
              <a:t>时期达到鼎盛</a:t>
            </a:r>
            <a:r>
              <a:rPr lang="zh-CN" altLang="zh-CN" dirty="0" smtClean="0"/>
              <a:t>（</a:t>
            </a:r>
            <a:r>
              <a:rPr lang="en-US" altLang="zh-CN" dirty="0"/>
              <a:t>1001</a:t>
            </a:r>
            <a:r>
              <a:rPr lang="zh-CN" altLang="zh-CN" dirty="0"/>
              <a:t>单）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altLang="zh-CN" dirty="0" smtClean="0"/>
              <a:t>20</a:t>
            </a:r>
            <a:r>
              <a:rPr lang="zh-CN" altLang="zh-CN" dirty="0"/>
              <a:t>世纪考古学最伟大的</a:t>
            </a:r>
            <a:r>
              <a:rPr lang="zh-CN" altLang="zh-CN" dirty="0" smtClean="0"/>
              <a:t>发现</a:t>
            </a:r>
            <a:r>
              <a:rPr lang="zh-CN" altLang="en-US" dirty="0" smtClean="0"/>
              <a:t>：</a:t>
            </a:r>
            <a:r>
              <a:rPr lang="zh-CN" altLang="zh-CN" b="1" u="sng" dirty="0">
                <a:solidFill>
                  <a:schemeClr val="accent5"/>
                </a:solidFill>
              </a:rPr>
              <a:t>甲骨文</a:t>
            </a:r>
            <a:r>
              <a:rPr lang="zh-CN" altLang="zh-CN" dirty="0"/>
              <a:t>和</a:t>
            </a:r>
            <a:r>
              <a:rPr lang="zh-CN" altLang="zh-CN" b="1" u="sng" dirty="0">
                <a:solidFill>
                  <a:schemeClr val="accent5"/>
                </a:solidFill>
              </a:rPr>
              <a:t>青铜器</a:t>
            </a:r>
            <a:r>
              <a:rPr lang="zh-CN" altLang="zh-CN" dirty="0"/>
              <a:t>的发掘</a:t>
            </a:r>
            <a:r>
              <a:rPr lang="zh-CN" altLang="zh-CN" dirty="0" smtClean="0"/>
              <a:t>出土。</a:t>
            </a:r>
            <a:endParaRPr lang="en-US" altLang="zh-CN" dirty="0" smtClean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CN" altLang="en-US" b="1" u="sng" dirty="0">
                <a:solidFill>
                  <a:schemeClr val="accent5"/>
                </a:solidFill>
              </a:rPr>
              <a:t>“尊神”“事鬼”</a:t>
            </a:r>
            <a:r>
              <a:rPr lang="zh-CN" altLang="en-US" dirty="0" smtClean="0"/>
              <a:t>：商朝“伊尹”</a:t>
            </a:r>
            <a:r>
              <a:rPr lang="zh-CN" altLang="zh-CN" dirty="0" smtClean="0"/>
              <a:t> 中</a:t>
            </a:r>
            <a:r>
              <a:rPr lang="zh-CN" altLang="zh-CN" dirty="0"/>
              <a:t>“尹”的意思是巫师之长（</a:t>
            </a:r>
            <a:r>
              <a:rPr lang="zh-CN" altLang="zh-CN" b="1" u="sng" dirty="0">
                <a:solidFill>
                  <a:schemeClr val="accent5"/>
                </a:solidFill>
              </a:rPr>
              <a:t>陈梦家《殷墟卜辞综述》</a:t>
            </a:r>
            <a:r>
              <a:rPr lang="zh-CN" altLang="zh-CN" dirty="0"/>
              <a:t>）。巫师在商朝政治中占有崇高</a:t>
            </a:r>
            <a:r>
              <a:rPr lang="zh-CN" altLang="zh-CN" dirty="0" smtClean="0"/>
              <a:t>地位。</a:t>
            </a:r>
            <a:r>
              <a:rPr lang="en-US" altLang="zh-CN" dirty="0" smtClean="0"/>
              <a:t> </a:t>
            </a:r>
            <a:endParaRPr lang="zh-CN" altLang="zh-CN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CN" altLang="zh-CN" dirty="0" smtClean="0"/>
              <a:t>自</a:t>
            </a:r>
            <a:r>
              <a:rPr lang="zh-CN" altLang="zh-CN" dirty="0"/>
              <a:t>五帝时期以来，宗教崇拜大体有</a:t>
            </a:r>
            <a:r>
              <a:rPr lang="zh-CN" altLang="zh-CN" b="1" u="sng" dirty="0">
                <a:solidFill>
                  <a:schemeClr val="accent5"/>
                </a:solidFill>
              </a:rPr>
              <a:t>超自然神</a:t>
            </a:r>
            <a:r>
              <a:rPr lang="zh-CN" altLang="zh-CN" dirty="0"/>
              <a:t>、</a:t>
            </a:r>
            <a:r>
              <a:rPr lang="zh-CN" altLang="zh-CN" b="1" u="sng" dirty="0">
                <a:solidFill>
                  <a:schemeClr val="accent5"/>
                </a:solidFill>
              </a:rPr>
              <a:t>天地神祗</a:t>
            </a:r>
            <a:r>
              <a:rPr lang="zh-CN" altLang="zh-CN" dirty="0"/>
              <a:t>和</a:t>
            </a:r>
            <a:r>
              <a:rPr lang="zh-CN" altLang="zh-CN" b="1" u="sng" dirty="0">
                <a:solidFill>
                  <a:schemeClr val="accent5"/>
                </a:solidFill>
              </a:rPr>
              <a:t>祖先神</a:t>
            </a:r>
            <a:r>
              <a:rPr lang="zh-CN" altLang="zh-CN" dirty="0"/>
              <a:t>三大分野</a:t>
            </a:r>
            <a:r>
              <a:rPr lang="zh-CN" altLang="zh-CN" dirty="0" smtClean="0"/>
              <a:t>。</a:t>
            </a:r>
            <a:r>
              <a:rPr lang="zh-CN" altLang="en-US" b="1" u="sng" dirty="0">
                <a:solidFill>
                  <a:schemeClr val="accent5"/>
                </a:solidFill>
              </a:rPr>
              <a:t>祖先神</a:t>
            </a:r>
            <a:r>
              <a:rPr lang="zh-CN" altLang="en-US" dirty="0" smtClean="0"/>
              <a:t>是殷人主要祭祀对象。</a:t>
            </a:r>
            <a:r>
              <a:rPr lang="zh-CN" altLang="zh-CN" dirty="0" smtClean="0"/>
              <a:t>（</a:t>
            </a:r>
            <a:r>
              <a:rPr lang="en-US" altLang="zh-CN" dirty="0"/>
              <a:t>0810</a:t>
            </a:r>
            <a:r>
              <a:rPr lang="zh-CN" altLang="zh-CN" dirty="0"/>
              <a:t>简</a:t>
            </a:r>
            <a:r>
              <a:rPr lang="zh-CN" altLang="zh-CN" dirty="0" smtClean="0"/>
              <a:t>）</a:t>
            </a:r>
            <a:endParaRPr lang="zh-CN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26</a:t>
            </a:fld>
            <a:endParaRPr lang="zh-CN" altLang="en-US"/>
          </a:p>
        </p:txBody>
      </p:sp>
      <p:graphicFrame>
        <p:nvGraphicFramePr>
          <p:cNvPr id="6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东周时代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商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春秋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战国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11" name="圆角矩形 10"/>
          <p:cNvSpPr/>
          <p:nvPr/>
        </p:nvSpPr>
        <p:spPr>
          <a:xfrm>
            <a:off x="5696987" y="2487589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041" y="2207102"/>
            <a:ext cx="3117020" cy="313000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27791" y="5723782"/>
            <a:ext cx="1210588" cy="5071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smtClean="0">
                <a:latin typeface="等线" panose="02010600030101010101" pitchFamily="2" charset="-122"/>
                <a:ea typeface="等线" panose="02010600030101010101" pitchFamily="2" charset="-122"/>
              </a:rPr>
              <a:t>四羊方尊</a:t>
            </a:r>
            <a:endParaRPr kumimoji="1" lang="zh-CN" altLang="en-US" sz="20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9070" y="0"/>
            <a:ext cx="27158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2.1.3.2 </a:t>
            </a:r>
            <a:r>
              <a:rPr lang="zh-CN" altLang="en-US" sz="1600" dirty="0"/>
              <a:t>商代文化的宗教特征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 dirty="0" smtClean="0"/>
              <a:t>6.</a:t>
            </a:r>
            <a:r>
              <a:rPr kumimoji="1" lang="zh-CN" altLang="en-US" sz="2800" dirty="0" smtClean="0"/>
              <a:t>五丁以后，在所有的神灵中，殷人祈祷的主要对象是（）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太阳神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祖先神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土地神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河神</a:t>
            </a:r>
            <a:endParaRPr kumimoji="1" lang="en-US" altLang="zh-CN" sz="280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8857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800" dirty="0" smtClean="0"/>
              <a:t>6.</a:t>
            </a:r>
            <a:r>
              <a:rPr kumimoji="1" lang="zh-CN" altLang="en-US" sz="2800" dirty="0" smtClean="0"/>
              <a:t>五丁以后，在所有的神灵中，殷人祈祷的主要对象是（</a:t>
            </a:r>
            <a:r>
              <a:rPr kumimoji="1" lang="en-US" altLang="zh-CN" sz="2800" dirty="0" smtClean="0"/>
              <a:t>B</a:t>
            </a:r>
            <a:r>
              <a:rPr kumimoji="1" lang="zh-CN" altLang="en-US" sz="2800" dirty="0" smtClean="0"/>
              <a:t>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太阳神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祖先神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土地神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河神</a:t>
            </a:r>
            <a:endParaRPr kumimoji="1" lang="en-US" altLang="zh-CN" sz="280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2105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36779" y="1798108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7.</a:t>
            </a:r>
            <a:r>
              <a:rPr kumimoji="1" lang="zh-CN" altLang="en-US" sz="2800" dirty="0" smtClean="0"/>
              <a:t>堪称</a:t>
            </a:r>
            <a:r>
              <a:rPr kumimoji="1" lang="en-US" altLang="zh-CN" sz="2800" dirty="0" smtClean="0"/>
              <a:t>20</a:t>
            </a:r>
            <a:r>
              <a:rPr kumimoji="1" lang="zh-CN" altLang="en-US" sz="2800" dirty="0" smtClean="0"/>
              <a:t>世纪考古学最伟大发现的是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甲骨文和青铜器的发掘出土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甲骨文和陶器的发掘出土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甲骨文和 唐三彩的发掘出土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甲骨文和漆器的发掘出土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742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159306" y="1403119"/>
            <a:ext cx="4904509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2800" dirty="0" smtClean="0"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第二章的重要性</a:t>
            </a:r>
            <a:endParaRPr lang="en-US" altLang="zh-CN" sz="2800" dirty="0" smtClean="0"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警戒</a:t>
            </a:r>
            <a:r>
              <a:rPr lang="zh-CN" altLang="en-US" sz="2400" dirty="0">
                <a:latin typeface="等线" panose="02010600030101010101" pitchFamily="2" charset="-122"/>
                <a:ea typeface="等线" panose="02010600030101010101" pitchFamily="2" charset="-122"/>
              </a:rPr>
              <a:t>级别</a:t>
            </a:r>
            <a:r>
              <a:rPr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：</a:t>
            </a:r>
            <a:r>
              <a:rPr lang="zh-CN" altLang="en-US" sz="2400" dirty="0" smtClean="0">
                <a:solidFill>
                  <a:srgbClr val="4472C4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★★</a:t>
            </a:r>
            <a:r>
              <a:rPr lang="zh-CN" altLang="en-US" sz="2400" dirty="0">
                <a:solidFill>
                  <a:srgbClr val="4472C4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★</a:t>
            </a:r>
            <a:endParaRPr lang="en-US" altLang="zh-CN" sz="2400" dirty="0" smtClean="0">
              <a:solidFill>
                <a:schemeClr val="accent5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次数占比：</a:t>
            </a:r>
            <a:r>
              <a:rPr lang="en-US" altLang="zh-CN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17.97%</a:t>
            </a:r>
          </a:p>
          <a:p>
            <a:pPr>
              <a:lnSpc>
                <a:spcPct val="250000"/>
              </a:lnSpc>
            </a:pPr>
            <a:r>
              <a:rPr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分值</a:t>
            </a:r>
            <a:r>
              <a:rPr lang="zh-CN" altLang="en-US" sz="2400" dirty="0">
                <a:latin typeface="等线" panose="02010600030101010101" pitchFamily="2" charset="-122"/>
                <a:ea typeface="等线" panose="02010600030101010101" pitchFamily="2" charset="-122"/>
              </a:rPr>
              <a:t>占</a:t>
            </a:r>
            <a:r>
              <a:rPr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比：</a:t>
            </a:r>
            <a:r>
              <a:rPr lang="en-US" altLang="zh-CN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16.46%</a:t>
            </a:r>
          </a:p>
        </p:txBody>
      </p:sp>
      <p:grpSp>
        <p:nvGrpSpPr>
          <p:cNvPr id="5" name="组合 4"/>
          <p:cNvGrpSpPr/>
          <p:nvPr/>
        </p:nvGrpSpPr>
        <p:grpSpPr>
          <a:xfrm rot="2709558" flipV="1">
            <a:off x="1206040" y="1670816"/>
            <a:ext cx="3138918" cy="3138918"/>
            <a:chOff x="5052590" y="986565"/>
            <a:chExt cx="3558009" cy="3558009"/>
          </a:xfrm>
        </p:grpSpPr>
        <p:sp>
          <p:nvSpPr>
            <p:cNvPr id="6" name="矩形 5"/>
            <p:cNvSpPr/>
            <p:nvPr/>
          </p:nvSpPr>
          <p:spPr>
            <a:xfrm rot="5400000">
              <a:off x="5211594" y="1145569"/>
              <a:ext cx="3240000" cy="3240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等线" panose="02010600030101010101" pitchFamily="2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rot="5400000">
              <a:off x="5052590" y="986565"/>
              <a:ext cx="3558009" cy="3558009"/>
            </a:xfrm>
            <a:prstGeom prst="rect">
              <a:avLst/>
            </a:prstGeom>
            <a:noFill/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等线" panose="02010600030101010101" pitchFamily="2" charset="-122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344611" y="2178446"/>
            <a:ext cx="861774" cy="212365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z="4400" dirty="0" smtClean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zh-CN" altLang="en-US" sz="4400" dirty="0" smtClean="0">
                <a:solidFill>
                  <a:schemeClr val="bg1"/>
                </a:solidFill>
                <a:latin typeface="+mj-ea"/>
                <a:ea typeface="+mj-ea"/>
              </a:rPr>
              <a:t>章</a:t>
            </a:r>
            <a:endParaRPr lang="zh-CN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04560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36779" y="1798108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7.</a:t>
            </a:r>
            <a:r>
              <a:rPr kumimoji="1" lang="zh-CN" altLang="en-US" sz="2800" dirty="0" smtClean="0"/>
              <a:t>堪称</a:t>
            </a:r>
            <a:r>
              <a:rPr kumimoji="1" lang="en-US" altLang="zh-CN" sz="2800" dirty="0" smtClean="0"/>
              <a:t>20</a:t>
            </a:r>
            <a:r>
              <a:rPr kumimoji="1" lang="zh-CN" altLang="en-US" sz="2800" dirty="0" smtClean="0"/>
              <a:t>世纪考古学最伟大发现的是</a:t>
            </a:r>
            <a:r>
              <a:rPr kumimoji="1" lang="en-US" altLang="zh-CN" sz="2800" dirty="0" smtClean="0"/>
              <a:t>(A)</a:t>
            </a:r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甲骨文和青铜器的发掘出土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甲骨文和陶器的发掘出土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甲骨文和 唐三彩的发掘出土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甲骨文和漆器的发掘出土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663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79446"/>
            <a:ext cx="7424651" cy="4322096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 smtClean="0">
                <a:latin typeface="+mj-ea"/>
                <a:ea typeface="+mj-ea"/>
              </a:rPr>
              <a:t>2.1.3</a:t>
            </a:r>
            <a:r>
              <a:rPr lang="zh-CN" altLang="en-US" sz="2400" dirty="0" smtClean="0">
                <a:latin typeface="+mj-ea"/>
                <a:ea typeface="+mj-ea"/>
              </a:rPr>
              <a:t> 周</a:t>
            </a:r>
            <a:endParaRPr lang="en-US" altLang="zh-CN" sz="2400" dirty="0">
              <a:latin typeface="+mj-ea"/>
              <a:ea typeface="+mj-ea"/>
            </a:endParaRPr>
          </a:p>
          <a:p>
            <a:r>
              <a:rPr lang="zh-CN" altLang="en-US" sz="2400" dirty="0">
                <a:latin typeface="+mj-ea"/>
                <a:ea typeface="+mj-ea"/>
              </a:rPr>
              <a:t>一、</a:t>
            </a:r>
            <a:r>
              <a:rPr lang="zh-CN" altLang="en-US" sz="2400" dirty="0" smtClean="0">
                <a:latin typeface="+mj-ea"/>
                <a:ea typeface="+mj-ea"/>
              </a:rPr>
              <a:t>分封制</a:t>
            </a:r>
            <a:r>
              <a:rPr lang="zh-CN" altLang="en-US" dirty="0">
                <a:solidFill>
                  <a:srgbClr val="4472C4"/>
                </a:solidFill>
              </a:rPr>
              <a:t>★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en-US" b="1" dirty="0" smtClean="0"/>
              <a:t>（一）定义</a:t>
            </a:r>
            <a:r>
              <a:rPr lang="zh-CN" altLang="en-US" dirty="0" smtClean="0"/>
              <a:t>：</a:t>
            </a:r>
            <a:r>
              <a:rPr lang="zh-CN" altLang="zh-CN" dirty="0" smtClean="0"/>
              <a:t>西周建立后，把大批同姓贵族和异性亲信赐封到各地建立诸侯国家，史称封建；社会制度</a:t>
            </a:r>
            <a:r>
              <a:rPr lang="zh-CN" altLang="en-US" dirty="0" smtClean="0"/>
              <a:t>：</a:t>
            </a:r>
            <a:r>
              <a:rPr lang="zh-CN" altLang="zh-CN" b="1" u="sng" dirty="0" smtClean="0">
                <a:solidFill>
                  <a:schemeClr val="accent5"/>
                </a:solidFill>
              </a:rPr>
              <a:t>分</a:t>
            </a:r>
            <a:r>
              <a:rPr lang="zh-CN" altLang="zh-CN" b="1" u="sng" dirty="0">
                <a:solidFill>
                  <a:schemeClr val="accent5"/>
                </a:solidFill>
              </a:rPr>
              <a:t>封制</a:t>
            </a:r>
            <a:r>
              <a:rPr lang="zh-CN" altLang="zh-CN" dirty="0" smtClean="0"/>
              <a:t>。</a:t>
            </a:r>
            <a:endParaRPr lang="en-US" altLang="zh-CN" dirty="0"/>
          </a:p>
          <a:p>
            <a:r>
              <a:rPr lang="zh-CN" altLang="en-US" b="1" dirty="0" smtClean="0"/>
              <a:t>（二）</a:t>
            </a:r>
            <a:r>
              <a:rPr lang="zh-CN" altLang="zh-CN" b="1" dirty="0" smtClean="0"/>
              <a:t>目的</a:t>
            </a:r>
            <a:r>
              <a:rPr lang="zh-CN" altLang="en-US" dirty="0" smtClean="0"/>
              <a:t>：</a:t>
            </a:r>
            <a:r>
              <a:rPr lang="zh-CN" altLang="zh-CN" dirty="0" smtClean="0"/>
              <a:t>捍卫周家的天下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0"/>
            <a:r>
              <a:rPr lang="zh-CN" altLang="en-US" b="1" dirty="0" smtClean="0">
                <a:solidFill>
                  <a:prstClr val="black"/>
                </a:solidFill>
              </a:rPr>
              <a:t>（三）</a:t>
            </a:r>
            <a:r>
              <a:rPr lang="zh-CN" altLang="zh-CN" b="1" dirty="0" smtClean="0">
                <a:solidFill>
                  <a:prstClr val="black"/>
                </a:solidFill>
              </a:rPr>
              <a:t>分封制实施</a:t>
            </a:r>
            <a:r>
              <a:rPr lang="zh-CN" altLang="zh-CN" b="1" dirty="0">
                <a:solidFill>
                  <a:prstClr val="black"/>
                </a:solidFill>
              </a:rPr>
              <a:t>的特点和意义</a:t>
            </a:r>
            <a:r>
              <a:rPr lang="zh-CN" altLang="zh-CN" dirty="0">
                <a:solidFill>
                  <a:prstClr val="black"/>
                </a:solidFill>
              </a:rPr>
              <a:t>：</a:t>
            </a:r>
            <a:endParaRPr lang="en-US" altLang="zh-CN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zh-CN" altLang="zh-CN" dirty="0">
                <a:solidFill>
                  <a:prstClr val="black"/>
                </a:solidFill>
              </a:rPr>
              <a:t>实际承认了包括商人在内的异族人生存的权利。</a:t>
            </a:r>
            <a:endParaRPr lang="en-US" altLang="zh-CN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zh-CN" altLang="zh-CN" dirty="0">
                <a:solidFill>
                  <a:prstClr val="black"/>
                </a:solidFill>
              </a:rPr>
              <a:t>旨在维护王室的统治，实际形成周王与诸侯共治天下的局面。</a:t>
            </a:r>
            <a:endParaRPr lang="en-US" altLang="zh-CN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zh-CN" altLang="zh-CN" dirty="0">
                <a:solidFill>
                  <a:prstClr val="black"/>
                </a:solidFill>
              </a:rPr>
              <a:t>分封制是一个激发历史创造力的制度</a:t>
            </a:r>
            <a:r>
              <a:rPr lang="zh-CN" altLang="zh-CN" dirty="0" smtClean="0">
                <a:solidFill>
                  <a:prstClr val="black"/>
                </a:solidFill>
              </a:rPr>
              <a:t>。</a:t>
            </a:r>
            <a:endParaRPr lang="zh-CN" altLang="zh-CN" dirty="0">
              <a:solidFill>
                <a:prstClr val="black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31</a:t>
            </a:fld>
            <a:endParaRPr lang="zh-CN" altLang="en-US" dirty="0"/>
          </a:p>
        </p:txBody>
      </p:sp>
      <p:graphicFrame>
        <p:nvGraphicFramePr>
          <p:cNvPr id="6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东周时代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西周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春秋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战国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grpSp>
        <p:nvGrpSpPr>
          <p:cNvPr id="7" name="组合 6"/>
          <p:cNvGrpSpPr/>
          <p:nvPr/>
        </p:nvGrpSpPr>
        <p:grpSpPr>
          <a:xfrm>
            <a:off x="8478389" y="2267473"/>
            <a:ext cx="3404921" cy="3133432"/>
            <a:chOff x="7858213" y="1751924"/>
            <a:chExt cx="3404921" cy="3133432"/>
          </a:xfrm>
        </p:grpSpPr>
        <p:grpSp>
          <p:nvGrpSpPr>
            <p:cNvPr id="8" name="组合 7"/>
            <p:cNvGrpSpPr/>
            <p:nvPr/>
          </p:nvGrpSpPr>
          <p:grpSpPr>
            <a:xfrm>
              <a:off x="7858213" y="2779055"/>
              <a:ext cx="1765886" cy="2009995"/>
              <a:chOff x="8036888" y="1938227"/>
              <a:chExt cx="1765886" cy="2009995"/>
            </a:xfrm>
          </p:grpSpPr>
          <p:sp>
            <p:nvSpPr>
              <p:cNvPr id="14" name="KSO_Shape"/>
              <p:cNvSpPr/>
              <p:nvPr/>
            </p:nvSpPr>
            <p:spPr>
              <a:xfrm>
                <a:off x="8261497" y="3140147"/>
                <a:ext cx="339356" cy="265813"/>
              </a:xfrm>
              <a:custGeom>
                <a:avLst/>
                <a:gdLst/>
                <a:ahLst/>
                <a:cxnLst/>
                <a:rect l="l" t="t" r="r" b="b"/>
                <a:pathLst>
                  <a:path w="2096905" h="1866796">
                    <a:moveTo>
                      <a:pt x="1048452" y="936104"/>
                    </a:moveTo>
                    <a:cubicBezTo>
                      <a:pt x="1514414" y="936104"/>
                      <a:pt x="1915768" y="1306075"/>
                      <a:pt x="2095857" y="1839030"/>
                    </a:cubicBezTo>
                    <a:lnTo>
                      <a:pt x="2096905" y="1866796"/>
                    </a:lnTo>
                    <a:lnTo>
                      <a:pt x="0" y="1866796"/>
                    </a:lnTo>
                    <a:lnTo>
                      <a:pt x="1048" y="1839032"/>
                    </a:lnTo>
                    <a:cubicBezTo>
                      <a:pt x="181136" y="1306076"/>
                      <a:pt x="582491" y="936104"/>
                      <a:pt x="1048452" y="936104"/>
                    </a:cubicBezTo>
                    <a:close/>
                    <a:moveTo>
                      <a:pt x="1048452" y="0"/>
                    </a:moveTo>
                    <a:cubicBezTo>
                      <a:pt x="1278321" y="0"/>
                      <a:pt x="1464666" y="183796"/>
                      <a:pt x="1464666" y="410519"/>
                    </a:cubicBezTo>
                    <a:cubicBezTo>
                      <a:pt x="1464666" y="637242"/>
                      <a:pt x="1278321" y="821038"/>
                      <a:pt x="1048452" y="821038"/>
                    </a:cubicBezTo>
                    <a:cubicBezTo>
                      <a:pt x="818583" y="821038"/>
                      <a:pt x="632238" y="637242"/>
                      <a:pt x="632238" y="410519"/>
                    </a:cubicBezTo>
                    <a:cubicBezTo>
                      <a:pt x="632238" y="183796"/>
                      <a:pt x="818583" y="0"/>
                      <a:pt x="1048452" y="0"/>
                    </a:cubicBezTo>
                    <a:close/>
                  </a:path>
                </a:pathLst>
              </a:custGeom>
              <a:solidFill>
                <a:srgbClr val="A7A7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00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/>
              <p:nvPr/>
            </p:nvSpPr>
            <p:spPr>
              <a:xfrm>
                <a:off x="8981854" y="2580164"/>
                <a:ext cx="339356" cy="283534"/>
              </a:xfrm>
              <a:custGeom>
                <a:avLst/>
                <a:gdLst/>
                <a:ahLst/>
                <a:cxnLst/>
                <a:rect l="l" t="t" r="r" b="b"/>
                <a:pathLst>
                  <a:path w="2096905" h="1866796">
                    <a:moveTo>
                      <a:pt x="1048452" y="936104"/>
                    </a:moveTo>
                    <a:cubicBezTo>
                      <a:pt x="1514414" y="936104"/>
                      <a:pt x="1915768" y="1306075"/>
                      <a:pt x="2095857" y="1839030"/>
                    </a:cubicBezTo>
                    <a:lnTo>
                      <a:pt x="2096905" y="1866796"/>
                    </a:lnTo>
                    <a:lnTo>
                      <a:pt x="0" y="1866796"/>
                    </a:lnTo>
                    <a:lnTo>
                      <a:pt x="1048" y="1839032"/>
                    </a:lnTo>
                    <a:cubicBezTo>
                      <a:pt x="181136" y="1306076"/>
                      <a:pt x="582491" y="936104"/>
                      <a:pt x="1048452" y="936104"/>
                    </a:cubicBezTo>
                    <a:close/>
                    <a:moveTo>
                      <a:pt x="1048452" y="0"/>
                    </a:moveTo>
                    <a:cubicBezTo>
                      <a:pt x="1278321" y="0"/>
                      <a:pt x="1464666" y="183796"/>
                      <a:pt x="1464666" y="410519"/>
                    </a:cubicBezTo>
                    <a:cubicBezTo>
                      <a:pt x="1464666" y="637242"/>
                      <a:pt x="1278321" y="821038"/>
                      <a:pt x="1048452" y="821038"/>
                    </a:cubicBezTo>
                    <a:cubicBezTo>
                      <a:pt x="818583" y="821038"/>
                      <a:pt x="632238" y="637242"/>
                      <a:pt x="632238" y="410519"/>
                    </a:cubicBezTo>
                    <a:cubicBezTo>
                      <a:pt x="632238" y="183796"/>
                      <a:pt x="818583" y="0"/>
                      <a:pt x="1048452" y="0"/>
                    </a:cubicBezTo>
                    <a:close/>
                  </a:path>
                </a:pathLst>
              </a:custGeom>
              <a:solidFill>
                <a:srgbClr val="ED7E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00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>
              <a:xfrm>
                <a:off x="8500290" y="2597885"/>
                <a:ext cx="339356" cy="265813"/>
              </a:xfrm>
              <a:custGeom>
                <a:avLst/>
                <a:gdLst/>
                <a:ahLst/>
                <a:cxnLst/>
                <a:rect l="l" t="t" r="r" b="b"/>
                <a:pathLst>
                  <a:path w="2096905" h="1866796">
                    <a:moveTo>
                      <a:pt x="1048452" y="936104"/>
                    </a:moveTo>
                    <a:cubicBezTo>
                      <a:pt x="1514414" y="936104"/>
                      <a:pt x="1915768" y="1306075"/>
                      <a:pt x="2095857" y="1839030"/>
                    </a:cubicBezTo>
                    <a:lnTo>
                      <a:pt x="2096905" y="1866796"/>
                    </a:lnTo>
                    <a:lnTo>
                      <a:pt x="0" y="1866796"/>
                    </a:lnTo>
                    <a:lnTo>
                      <a:pt x="1048" y="1839032"/>
                    </a:lnTo>
                    <a:cubicBezTo>
                      <a:pt x="181136" y="1306076"/>
                      <a:pt x="582491" y="936104"/>
                      <a:pt x="1048452" y="936104"/>
                    </a:cubicBezTo>
                    <a:close/>
                    <a:moveTo>
                      <a:pt x="1048452" y="0"/>
                    </a:moveTo>
                    <a:cubicBezTo>
                      <a:pt x="1278321" y="0"/>
                      <a:pt x="1464666" y="183796"/>
                      <a:pt x="1464666" y="410519"/>
                    </a:cubicBezTo>
                    <a:cubicBezTo>
                      <a:pt x="1464666" y="637242"/>
                      <a:pt x="1278321" y="821038"/>
                      <a:pt x="1048452" y="821038"/>
                    </a:cubicBezTo>
                    <a:cubicBezTo>
                      <a:pt x="818583" y="821038"/>
                      <a:pt x="632238" y="637242"/>
                      <a:pt x="632238" y="410519"/>
                    </a:cubicBezTo>
                    <a:cubicBezTo>
                      <a:pt x="632238" y="183796"/>
                      <a:pt x="818583" y="0"/>
                      <a:pt x="1048452" y="0"/>
                    </a:cubicBezTo>
                    <a:close/>
                  </a:path>
                </a:pathLst>
              </a:custGeom>
              <a:solidFill>
                <a:srgbClr val="ED7E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00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>
              <a:xfrm>
                <a:off x="8729331" y="3140147"/>
                <a:ext cx="339356" cy="265813"/>
              </a:xfrm>
              <a:custGeom>
                <a:avLst/>
                <a:gdLst/>
                <a:ahLst/>
                <a:cxnLst/>
                <a:rect l="l" t="t" r="r" b="b"/>
                <a:pathLst>
                  <a:path w="2096905" h="1866796">
                    <a:moveTo>
                      <a:pt x="1048452" y="936104"/>
                    </a:moveTo>
                    <a:cubicBezTo>
                      <a:pt x="1514414" y="936104"/>
                      <a:pt x="1915768" y="1306075"/>
                      <a:pt x="2095857" y="1839030"/>
                    </a:cubicBezTo>
                    <a:lnTo>
                      <a:pt x="2096905" y="1866796"/>
                    </a:lnTo>
                    <a:lnTo>
                      <a:pt x="0" y="1866796"/>
                    </a:lnTo>
                    <a:lnTo>
                      <a:pt x="1048" y="1839032"/>
                    </a:lnTo>
                    <a:cubicBezTo>
                      <a:pt x="181136" y="1306076"/>
                      <a:pt x="582491" y="936104"/>
                      <a:pt x="1048452" y="936104"/>
                    </a:cubicBezTo>
                    <a:close/>
                    <a:moveTo>
                      <a:pt x="1048452" y="0"/>
                    </a:moveTo>
                    <a:cubicBezTo>
                      <a:pt x="1278321" y="0"/>
                      <a:pt x="1464666" y="183796"/>
                      <a:pt x="1464666" y="410519"/>
                    </a:cubicBezTo>
                    <a:cubicBezTo>
                      <a:pt x="1464666" y="637242"/>
                      <a:pt x="1278321" y="821038"/>
                      <a:pt x="1048452" y="821038"/>
                    </a:cubicBezTo>
                    <a:cubicBezTo>
                      <a:pt x="818583" y="821038"/>
                      <a:pt x="632238" y="637242"/>
                      <a:pt x="632238" y="410519"/>
                    </a:cubicBezTo>
                    <a:cubicBezTo>
                      <a:pt x="632238" y="183796"/>
                      <a:pt x="818583" y="0"/>
                      <a:pt x="1048452" y="0"/>
                    </a:cubicBezTo>
                    <a:close/>
                  </a:path>
                </a:pathLst>
              </a:custGeom>
              <a:solidFill>
                <a:srgbClr val="A7A7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00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>
              <a:xfrm>
                <a:off x="9197165" y="3140147"/>
                <a:ext cx="339356" cy="265813"/>
              </a:xfrm>
              <a:custGeom>
                <a:avLst/>
                <a:gdLst/>
                <a:ahLst/>
                <a:cxnLst/>
                <a:rect l="l" t="t" r="r" b="b"/>
                <a:pathLst>
                  <a:path w="2096905" h="1866796">
                    <a:moveTo>
                      <a:pt x="1048452" y="936104"/>
                    </a:moveTo>
                    <a:cubicBezTo>
                      <a:pt x="1514414" y="936104"/>
                      <a:pt x="1915768" y="1306075"/>
                      <a:pt x="2095857" y="1839030"/>
                    </a:cubicBezTo>
                    <a:lnTo>
                      <a:pt x="2096905" y="1866796"/>
                    </a:lnTo>
                    <a:lnTo>
                      <a:pt x="0" y="1866796"/>
                    </a:lnTo>
                    <a:lnTo>
                      <a:pt x="1048" y="1839032"/>
                    </a:lnTo>
                    <a:cubicBezTo>
                      <a:pt x="181136" y="1306076"/>
                      <a:pt x="582491" y="936104"/>
                      <a:pt x="1048452" y="936104"/>
                    </a:cubicBezTo>
                    <a:close/>
                    <a:moveTo>
                      <a:pt x="1048452" y="0"/>
                    </a:moveTo>
                    <a:cubicBezTo>
                      <a:pt x="1278321" y="0"/>
                      <a:pt x="1464666" y="183796"/>
                      <a:pt x="1464666" y="410519"/>
                    </a:cubicBezTo>
                    <a:cubicBezTo>
                      <a:pt x="1464666" y="637242"/>
                      <a:pt x="1278321" y="821038"/>
                      <a:pt x="1048452" y="821038"/>
                    </a:cubicBezTo>
                    <a:cubicBezTo>
                      <a:pt x="818583" y="821038"/>
                      <a:pt x="632238" y="637242"/>
                      <a:pt x="632238" y="410519"/>
                    </a:cubicBezTo>
                    <a:cubicBezTo>
                      <a:pt x="632238" y="183796"/>
                      <a:pt x="818583" y="0"/>
                      <a:pt x="1048452" y="0"/>
                    </a:cubicBezTo>
                    <a:close/>
                  </a:path>
                </a:pathLst>
              </a:custGeom>
              <a:solidFill>
                <a:srgbClr val="A7A7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00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/>
              <p:nvPr/>
            </p:nvSpPr>
            <p:spPr>
              <a:xfrm>
                <a:off x="8036888" y="3682409"/>
                <a:ext cx="339356" cy="265813"/>
              </a:xfrm>
              <a:custGeom>
                <a:avLst/>
                <a:gdLst/>
                <a:ahLst/>
                <a:cxnLst/>
                <a:rect l="l" t="t" r="r" b="b"/>
                <a:pathLst>
                  <a:path w="2096905" h="1866796">
                    <a:moveTo>
                      <a:pt x="1048452" y="936104"/>
                    </a:moveTo>
                    <a:cubicBezTo>
                      <a:pt x="1514414" y="936104"/>
                      <a:pt x="1915768" y="1306075"/>
                      <a:pt x="2095857" y="1839030"/>
                    </a:cubicBezTo>
                    <a:lnTo>
                      <a:pt x="2096905" y="1866796"/>
                    </a:lnTo>
                    <a:lnTo>
                      <a:pt x="0" y="1866796"/>
                    </a:lnTo>
                    <a:lnTo>
                      <a:pt x="1048" y="1839032"/>
                    </a:lnTo>
                    <a:cubicBezTo>
                      <a:pt x="181136" y="1306076"/>
                      <a:pt x="582491" y="936104"/>
                      <a:pt x="1048452" y="936104"/>
                    </a:cubicBezTo>
                    <a:close/>
                    <a:moveTo>
                      <a:pt x="1048452" y="0"/>
                    </a:moveTo>
                    <a:cubicBezTo>
                      <a:pt x="1278321" y="0"/>
                      <a:pt x="1464666" y="183796"/>
                      <a:pt x="1464666" y="410519"/>
                    </a:cubicBezTo>
                    <a:cubicBezTo>
                      <a:pt x="1464666" y="637242"/>
                      <a:pt x="1278321" y="821038"/>
                      <a:pt x="1048452" y="821038"/>
                    </a:cubicBezTo>
                    <a:cubicBezTo>
                      <a:pt x="818583" y="821038"/>
                      <a:pt x="632238" y="637242"/>
                      <a:pt x="632238" y="410519"/>
                    </a:cubicBezTo>
                    <a:cubicBezTo>
                      <a:pt x="632238" y="183796"/>
                      <a:pt x="818583" y="0"/>
                      <a:pt x="1048452" y="0"/>
                    </a:cubicBezTo>
                    <a:close/>
                  </a:path>
                </a:pathLst>
              </a:custGeom>
              <a:solidFill>
                <a:srgbClr val="FFC51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00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>
              <a:xfrm>
                <a:off x="9463418" y="3682409"/>
                <a:ext cx="339356" cy="265813"/>
              </a:xfrm>
              <a:custGeom>
                <a:avLst/>
                <a:gdLst/>
                <a:ahLst/>
                <a:cxnLst/>
                <a:rect l="l" t="t" r="r" b="b"/>
                <a:pathLst>
                  <a:path w="2096905" h="1866796">
                    <a:moveTo>
                      <a:pt x="1048452" y="936104"/>
                    </a:moveTo>
                    <a:cubicBezTo>
                      <a:pt x="1514414" y="936104"/>
                      <a:pt x="1915768" y="1306075"/>
                      <a:pt x="2095857" y="1839030"/>
                    </a:cubicBezTo>
                    <a:lnTo>
                      <a:pt x="2096905" y="1866796"/>
                    </a:lnTo>
                    <a:lnTo>
                      <a:pt x="0" y="1866796"/>
                    </a:lnTo>
                    <a:lnTo>
                      <a:pt x="1048" y="1839032"/>
                    </a:lnTo>
                    <a:cubicBezTo>
                      <a:pt x="181136" y="1306076"/>
                      <a:pt x="582491" y="936104"/>
                      <a:pt x="1048452" y="936104"/>
                    </a:cubicBezTo>
                    <a:close/>
                    <a:moveTo>
                      <a:pt x="1048452" y="0"/>
                    </a:moveTo>
                    <a:cubicBezTo>
                      <a:pt x="1278321" y="0"/>
                      <a:pt x="1464666" y="183796"/>
                      <a:pt x="1464666" y="410519"/>
                    </a:cubicBezTo>
                    <a:cubicBezTo>
                      <a:pt x="1464666" y="637242"/>
                      <a:pt x="1278321" y="821038"/>
                      <a:pt x="1048452" y="821038"/>
                    </a:cubicBezTo>
                    <a:cubicBezTo>
                      <a:pt x="818583" y="821038"/>
                      <a:pt x="632238" y="637242"/>
                      <a:pt x="632238" y="410519"/>
                    </a:cubicBezTo>
                    <a:cubicBezTo>
                      <a:pt x="632238" y="183796"/>
                      <a:pt x="818583" y="0"/>
                      <a:pt x="1048452" y="0"/>
                    </a:cubicBezTo>
                    <a:close/>
                  </a:path>
                </a:pathLst>
              </a:custGeom>
              <a:solidFill>
                <a:srgbClr val="FFC51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00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>
              <a:xfrm>
                <a:off x="8981854" y="3682409"/>
                <a:ext cx="339356" cy="265813"/>
              </a:xfrm>
              <a:custGeom>
                <a:avLst/>
                <a:gdLst/>
                <a:ahLst/>
                <a:cxnLst/>
                <a:rect l="l" t="t" r="r" b="b"/>
                <a:pathLst>
                  <a:path w="2096905" h="1866796">
                    <a:moveTo>
                      <a:pt x="1048452" y="936104"/>
                    </a:moveTo>
                    <a:cubicBezTo>
                      <a:pt x="1514414" y="936104"/>
                      <a:pt x="1915768" y="1306075"/>
                      <a:pt x="2095857" y="1839030"/>
                    </a:cubicBezTo>
                    <a:lnTo>
                      <a:pt x="2096905" y="1866796"/>
                    </a:lnTo>
                    <a:lnTo>
                      <a:pt x="0" y="1866796"/>
                    </a:lnTo>
                    <a:lnTo>
                      <a:pt x="1048" y="1839032"/>
                    </a:lnTo>
                    <a:cubicBezTo>
                      <a:pt x="181136" y="1306076"/>
                      <a:pt x="582491" y="936104"/>
                      <a:pt x="1048452" y="936104"/>
                    </a:cubicBezTo>
                    <a:close/>
                    <a:moveTo>
                      <a:pt x="1048452" y="0"/>
                    </a:moveTo>
                    <a:cubicBezTo>
                      <a:pt x="1278321" y="0"/>
                      <a:pt x="1464666" y="183796"/>
                      <a:pt x="1464666" y="410519"/>
                    </a:cubicBezTo>
                    <a:cubicBezTo>
                      <a:pt x="1464666" y="637242"/>
                      <a:pt x="1278321" y="821038"/>
                      <a:pt x="1048452" y="821038"/>
                    </a:cubicBezTo>
                    <a:cubicBezTo>
                      <a:pt x="818583" y="821038"/>
                      <a:pt x="632238" y="637242"/>
                      <a:pt x="632238" y="410519"/>
                    </a:cubicBezTo>
                    <a:cubicBezTo>
                      <a:pt x="632238" y="183796"/>
                      <a:pt x="818583" y="0"/>
                      <a:pt x="1048452" y="0"/>
                    </a:cubicBezTo>
                    <a:close/>
                  </a:path>
                </a:pathLst>
              </a:custGeom>
              <a:solidFill>
                <a:srgbClr val="FFC51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00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>
              <a:xfrm>
                <a:off x="8500290" y="3682409"/>
                <a:ext cx="339356" cy="265813"/>
              </a:xfrm>
              <a:custGeom>
                <a:avLst/>
                <a:gdLst/>
                <a:ahLst/>
                <a:cxnLst/>
                <a:rect l="l" t="t" r="r" b="b"/>
                <a:pathLst>
                  <a:path w="2096905" h="1866796">
                    <a:moveTo>
                      <a:pt x="1048452" y="936104"/>
                    </a:moveTo>
                    <a:cubicBezTo>
                      <a:pt x="1514414" y="936104"/>
                      <a:pt x="1915768" y="1306075"/>
                      <a:pt x="2095857" y="1839030"/>
                    </a:cubicBezTo>
                    <a:lnTo>
                      <a:pt x="2096905" y="1866796"/>
                    </a:lnTo>
                    <a:lnTo>
                      <a:pt x="0" y="1866796"/>
                    </a:lnTo>
                    <a:lnTo>
                      <a:pt x="1048" y="1839032"/>
                    </a:lnTo>
                    <a:cubicBezTo>
                      <a:pt x="181136" y="1306076"/>
                      <a:pt x="582491" y="936104"/>
                      <a:pt x="1048452" y="936104"/>
                    </a:cubicBezTo>
                    <a:close/>
                    <a:moveTo>
                      <a:pt x="1048452" y="0"/>
                    </a:moveTo>
                    <a:cubicBezTo>
                      <a:pt x="1278321" y="0"/>
                      <a:pt x="1464666" y="183796"/>
                      <a:pt x="1464666" y="410519"/>
                    </a:cubicBezTo>
                    <a:cubicBezTo>
                      <a:pt x="1464666" y="637242"/>
                      <a:pt x="1278321" y="821038"/>
                      <a:pt x="1048452" y="821038"/>
                    </a:cubicBezTo>
                    <a:cubicBezTo>
                      <a:pt x="818583" y="821038"/>
                      <a:pt x="632238" y="637242"/>
                      <a:pt x="632238" y="410519"/>
                    </a:cubicBezTo>
                    <a:cubicBezTo>
                      <a:pt x="632238" y="183796"/>
                      <a:pt x="818583" y="0"/>
                      <a:pt x="1048452" y="0"/>
                    </a:cubicBezTo>
                    <a:close/>
                  </a:path>
                </a:pathLst>
              </a:custGeom>
              <a:solidFill>
                <a:srgbClr val="FFC51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00000" anchor="ctr"/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/>
              <p:nvPr/>
            </p:nvSpPr>
            <p:spPr bwMode="auto">
              <a:xfrm flipH="1">
                <a:off x="8779337" y="1938227"/>
                <a:ext cx="239343" cy="521881"/>
              </a:xfrm>
              <a:custGeom>
                <a:avLst/>
                <a:gdLst/>
                <a:ahLst/>
                <a:cxnLst/>
                <a:rect l="0" t="0" r="r" b="b"/>
                <a:pathLst>
                  <a:path w="1366838" h="3292475">
                    <a:moveTo>
                      <a:pt x="402179" y="752475"/>
                    </a:moveTo>
                    <a:lnTo>
                      <a:pt x="964659" y="752475"/>
                    </a:lnTo>
                    <a:lnTo>
                      <a:pt x="971008" y="752793"/>
                    </a:lnTo>
                    <a:lnTo>
                      <a:pt x="977673" y="753427"/>
                    </a:lnTo>
                    <a:lnTo>
                      <a:pt x="983387" y="754380"/>
                    </a:lnTo>
                    <a:lnTo>
                      <a:pt x="989736" y="755332"/>
                    </a:lnTo>
                    <a:lnTo>
                      <a:pt x="999893" y="756920"/>
                    </a:lnTo>
                    <a:lnTo>
                      <a:pt x="1010368" y="759142"/>
                    </a:lnTo>
                    <a:lnTo>
                      <a:pt x="1021796" y="761681"/>
                    </a:lnTo>
                    <a:lnTo>
                      <a:pt x="1033541" y="765174"/>
                    </a:lnTo>
                    <a:lnTo>
                      <a:pt x="1045920" y="769300"/>
                    </a:lnTo>
                    <a:lnTo>
                      <a:pt x="1058617" y="774697"/>
                    </a:lnTo>
                    <a:lnTo>
                      <a:pt x="1071632" y="780729"/>
                    </a:lnTo>
                    <a:lnTo>
                      <a:pt x="1078298" y="784221"/>
                    </a:lnTo>
                    <a:lnTo>
                      <a:pt x="1084646" y="788031"/>
                    </a:lnTo>
                    <a:lnTo>
                      <a:pt x="1093851" y="793110"/>
                    </a:lnTo>
                    <a:lnTo>
                      <a:pt x="1102739" y="799142"/>
                    </a:lnTo>
                    <a:lnTo>
                      <a:pt x="1111627" y="805491"/>
                    </a:lnTo>
                    <a:lnTo>
                      <a:pt x="1121150" y="812158"/>
                    </a:lnTo>
                    <a:lnTo>
                      <a:pt x="1130038" y="819459"/>
                    </a:lnTo>
                    <a:lnTo>
                      <a:pt x="1138926" y="827396"/>
                    </a:lnTo>
                    <a:lnTo>
                      <a:pt x="1147814" y="835650"/>
                    </a:lnTo>
                    <a:lnTo>
                      <a:pt x="1156702" y="844539"/>
                    </a:lnTo>
                    <a:lnTo>
                      <a:pt x="1165590" y="853745"/>
                    </a:lnTo>
                    <a:lnTo>
                      <a:pt x="1174160" y="863586"/>
                    </a:lnTo>
                    <a:lnTo>
                      <a:pt x="1182731" y="874062"/>
                    </a:lnTo>
                    <a:lnTo>
                      <a:pt x="1190984" y="884856"/>
                    </a:lnTo>
                    <a:lnTo>
                      <a:pt x="1199554" y="896285"/>
                    </a:lnTo>
                    <a:lnTo>
                      <a:pt x="1207808" y="908348"/>
                    </a:lnTo>
                    <a:lnTo>
                      <a:pt x="1215743" y="920729"/>
                    </a:lnTo>
                    <a:lnTo>
                      <a:pt x="1223361" y="933745"/>
                    </a:lnTo>
                    <a:lnTo>
                      <a:pt x="1230980" y="947713"/>
                    </a:lnTo>
                    <a:lnTo>
                      <a:pt x="1238598" y="961999"/>
                    </a:lnTo>
                    <a:lnTo>
                      <a:pt x="1245899" y="976920"/>
                    </a:lnTo>
                    <a:lnTo>
                      <a:pt x="1253200" y="992158"/>
                    </a:lnTo>
                    <a:lnTo>
                      <a:pt x="1260183" y="1008666"/>
                    </a:lnTo>
                    <a:lnTo>
                      <a:pt x="1267166" y="1025173"/>
                    </a:lnTo>
                    <a:lnTo>
                      <a:pt x="1274150" y="1042316"/>
                    </a:lnTo>
                    <a:lnTo>
                      <a:pt x="1280498" y="1060729"/>
                    </a:lnTo>
                    <a:lnTo>
                      <a:pt x="1286847" y="1079459"/>
                    </a:lnTo>
                    <a:lnTo>
                      <a:pt x="1293195" y="1098824"/>
                    </a:lnTo>
                    <a:lnTo>
                      <a:pt x="1298909" y="1119142"/>
                    </a:lnTo>
                    <a:lnTo>
                      <a:pt x="1304623" y="1140094"/>
                    </a:lnTo>
                    <a:lnTo>
                      <a:pt x="1310336" y="1161681"/>
                    </a:lnTo>
                    <a:lnTo>
                      <a:pt x="1315733" y="1184221"/>
                    </a:lnTo>
                    <a:lnTo>
                      <a:pt x="1320811" y="1207713"/>
                    </a:lnTo>
                    <a:lnTo>
                      <a:pt x="1325573" y="1231840"/>
                    </a:lnTo>
                    <a:lnTo>
                      <a:pt x="1330334" y="1256602"/>
                    </a:lnTo>
                    <a:lnTo>
                      <a:pt x="1334778" y="1282634"/>
                    </a:lnTo>
                    <a:lnTo>
                      <a:pt x="1338905" y="1309300"/>
                    </a:lnTo>
                    <a:lnTo>
                      <a:pt x="1343031" y="1336920"/>
                    </a:lnTo>
                    <a:lnTo>
                      <a:pt x="1346523" y="1365491"/>
                    </a:lnTo>
                    <a:lnTo>
                      <a:pt x="1350015" y="1395015"/>
                    </a:lnTo>
                    <a:lnTo>
                      <a:pt x="1352871" y="1425491"/>
                    </a:lnTo>
                    <a:lnTo>
                      <a:pt x="1355411" y="1456920"/>
                    </a:lnTo>
                    <a:lnTo>
                      <a:pt x="1358268" y="1489300"/>
                    </a:lnTo>
                    <a:lnTo>
                      <a:pt x="1360490" y="1522634"/>
                    </a:lnTo>
                    <a:lnTo>
                      <a:pt x="1362077" y="1557237"/>
                    </a:lnTo>
                    <a:lnTo>
                      <a:pt x="1363664" y="1592793"/>
                    </a:lnTo>
                    <a:lnTo>
                      <a:pt x="1365251" y="1629300"/>
                    </a:lnTo>
                    <a:lnTo>
                      <a:pt x="1365886" y="1667078"/>
                    </a:lnTo>
                    <a:lnTo>
                      <a:pt x="1366521" y="1705808"/>
                    </a:lnTo>
                    <a:lnTo>
                      <a:pt x="1366838" y="1745491"/>
                    </a:lnTo>
                    <a:lnTo>
                      <a:pt x="1366521" y="1779459"/>
                    </a:lnTo>
                    <a:lnTo>
                      <a:pt x="1366203" y="1813745"/>
                    </a:lnTo>
                    <a:lnTo>
                      <a:pt x="1365568" y="1848983"/>
                    </a:lnTo>
                    <a:lnTo>
                      <a:pt x="1364934" y="1884856"/>
                    </a:lnTo>
                    <a:lnTo>
                      <a:pt x="1363346" y="1921681"/>
                    </a:lnTo>
                    <a:lnTo>
                      <a:pt x="1362077" y="1959142"/>
                    </a:lnTo>
                    <a:lnTo>
                      <a:pt x="1360490" y="1997872"/>
                    </a:lnTo>
                    <a:lnTo>
                      <a:pt x="1358585" y="2037237"/>
                    </a:lnTo>
                    <a:lnTo>
                      <a:pt x="1357950" y="2042951"/>
                    </a:lnTo>
                    <a:lnTo>
                      <a:pt x="1357315" y="2048666"/>
                    </a:lnTo>
                    <a:lnTo>
                      <a:pt x="1356046" y="2054062"/>
                    </a:lnTo>
                    <a:lnTo>
                      <a:pt x="1354776" y="2059777"/>
                    </a:lnTo>
                    <a:lnTo>
                      <a:pt x="1353506" y="2065173"/>
                    </a:lnTo>
                    <a:lnTo>
                      <a:pt x="1351602" y="2070570"/>
                    </a:lnTo>
                    <a:lnTo>
                      <a:pt x="1349380" y="2075332"/>
                    </a:lnTo>
                    <a:lnTo>
                      <a:pt x="1347475" y="2080412"/>
                    </a:lnTo>
                    <a:lnTo>
                      <a:pt x="1344936" y="2085491"/>
                    </a:lnTo>
                    <a:lnTo>
                      <a:pt x="1342079" y="2090253"/>
                    </a:lnTo>
                    <a:lnTo>
                      <a:pt x="1339540" y="2094697"/>
                    </a:lnTo>
                    <a:lnTo>
                      <a:pt x="1336365" y="2099459"/>
                    </a:lnTo>
                    <a:lnTo>
                      <a:pt x="1332874" y="2103586"/>
                    </a:lnTo>
                    <a:lnTo>
                      <a:pt x="1329699" y="2107713"/>
                    </a:lnTo>
                    <a:lnTo>
                      <a:pt x="1325890" y="2111840"/>
                    </a:lnTo>
                    <a:lnTo>
                      <a:pt x="1322081" y="2115650"/>
                    </a:lnTo>
                    <a:lnTo>
                      <a:pt x="1317955" y="2119142"/>
                    </a:lnTo>
                    <a:lnTo>
                      <a:pt x="1314145" y="2122634"/>
                    </a:lnTo>
                    <a:lnTo>
                      <a:pt x="1309701" y="2125809"/>
                    </a:lnTo>
                    <a:lnTo>
                      <a:pt x="1304940" y="2128983"/>
                    </a:lnTo>
                    <a:lnTo>
                      <a:pt x="1300496" y="2131523"/>
                    </a:lnTo>
                    <a:lnTo>
                      <a:pt x="1295735" y="2134380"/>
                    </a:lnTo>
                    <a:lnTo>
                      <a:pt x="1290656" y="2136602"/>
                    </a:lnTo>
                    <a:lnTo>
                      <a:pt x="1285894" y="2138824"/>
                    </a:lnTo>
                    <a:lnTo>
                      <a:pt x="1280816" y="2141047"/>
                    </a:lnTo>
                    <a:lnTo>
                      <a:pt x="1275419" y="2142634"/>
                    </a:lnTo>
                    <a:lnTo>
                      <a:pt x="1270023" y="2143904"/>
                    </a:lnTo>
                    <a:lnTo>
                      <a:pt x="1264627" y="2145174"/>
                    </a:lnTo>
                    <a:lnTo>
                      <a:pt x="1259231" y="2145809"/>
                    </a:lnTo>
                    <a:lnTo>
                      <a:pt x="1253517" y="2146761"/>
                    </a:lnTo>
                    <a:lnTo>
                      <a:pt x="1247803" y="2147396"/>
                    </a:lnTo>
                    <a:lnTo>
                      <a:pt x="1242090" y="2147396"/>
                    </a:lnTo>
                    <a:lnTo>
                      <a:pt x="1236059" y="2147396"/>
                    </a:lnTo>
                    <a:lnTo>
                      <a:pt x="1230027" y="2146443"/>
                    </a:lnTo>
                    <a:lnTo>
                      <a:pt x="1223996" y="2145809"/>
                    </a:lnTo>
                    <a:lnTo>
                      <a:pt x="1218283" y="2144856"/>
                    </a:lnTo>
                    <a:lnTo>
                      <a:pt x="1212252" y="2143586"/>
                    </a:lnTo>
                    <a:lnTo>
                      <a:pt x="1207173" y="2141999"/>
                    </a:lnTo>
                    <a:lnTo>
                      <a:pt x="1201459" y="2140094"/>
                    </a:lnTo>
                    <a:lnTo>
                      <a:pt x="1196063" y="2137872"/>
                    </a:lnTo>
                    <a:lnTo>
                      <a:pt x="1190984" y="2135650"/>
                    </a:lnTo>
                    <a:lnTo>
                      <a:pt x="1186223" y="2133110"/>
                    </a:lnTo>
                    <a:lnTo>
                      <a:pt x="1181144" y="2129936"/>
                    </a:lnTo>
                    <a:lnTo>
                      <a:pt x="1176382" y="2127078"/>
                    </a:lnTo>
                    <a:lnTo>
                      <a:pt x="1171938" y="2123586"/>
                    </a:lnTo>
                    <a:lnTo>
                      <a:pt x="1167494" y="2120412"/>
                    </a:lnTo>
                    <a:lnTo>
                      <a:pt x="1163050" y="2116602"/>
                    </a:lnTo>
                    <a:lnTo>
                      <a:pt x="1159241" y="2112793"/>
                    </a:lnTo>
                    <a:lnTo>
                      <a:pt x="1155432" y="2108666"/>
                    </a:lnTo>
                    <a:lnTo>
                      <a:pt x="1151941" y="2104539"/>
                    </a:lnTo>
                    <a:lnTo>
                      <a:pt x="1148131" y="2100094"/>
                    </a:lnTo>
                    <a:lnTo>
                      <a:pt x="1145275" y="2095332"/>
                    </a:lnTo>
                    <a:lnTo>
                      <a:pt x="1142418" y="2090888"/>
                    </a:lnTo>
                    <a:lnTo>
                      <a:pt x="1139243" y="2085808"/>
                    </a:lnTo>
                    <a:lnTo>
                      <a:pt x="1137021" y="2080729"/>
                    </a:lnTo>
                    <a:lnTo>
                      <a:pt x="1134482" y="2075332"/>
                    </a:lnTo>
                    <a:lnTo>
                      <a:pt x="1132578" y="2070253"/>
                    </a:lnTo>
                    <a:lnTo>
                      <a:pt x="1130673" y="2064856"/>
                    </a:lnTo>
                    <a:lnTo>
                      <a:pt x="1129403" y="2059459"/>
                    </a:lnTo>
                    <a:lnTo>
                      <a:pt x="1128134" y="2053745"/>
                    </a:lnTo>
                    <a:lnTo>
                      <a:pt x="1126864" y="2048348"/>
                    </a:lnTo>
                    <a:lnTo>
                      <a:pt x="1126229" y="2042316"/>
                    </a:lnTo>
                    <a:lnTo>
                      <a:pt x="1125594" y="2036602"/>
                    </a:lnTo>
                    <a:lnTo>
                      <a:pt x="1125594" y="2030570"/>
                    </a:lnTo>
                    <a:lnTo>
                      <a:pt x="1125912" y="2024539"/>
                    </a:lnTo>
                    <a:lnTo>
                      <a:pt x="1127499" y="1986761"/>
                    </a:lnTo>
                    <a:lnTo>
                      <a:pt x="1129403" y="1949618"/>
                    </a:lnTo>
                    <a:lnTo>
                      <a:pt x="1130990" y="1913745"/>
                    </a:lnTo>
                    <a:lnTo>
                      <a:pt x="1131943" y="1878189"/>
                    </a:lnTo>
                    <a:lnTo>
                      <a:pt x="1132895" y="1843904"/>
                    </a:lnTo>
                    <a:lnTo>
                      <a:pt x="1133212" y="1810253"/>
                    </a:lnTo>
                    <a:lnTo>
                      <a:pt x="1133530" y="1777554"/>
                    </a:lnTo>
                    <a:lnTo>
                      <a:pt x="1133847" y="1745491"/>
                    </a:lnTo>
                    <a:lnTo>
                      <a:pt x="1133530" y="1697237"/>
                    </a:lnTo>
                    <a:lnTo>
                      <a:pt x="1132578" y="1650888"/>
                    </a:lnTo>
                    <a:lnTo>
                      <a:pt x="1131308" y="1606443"/>
                    </a:lnTo>
                    <a:lnTo>
                      <a:pt x="1129721" y="1563904"/>
                    </a:lnTo>
                    <a:lnTo>
                      <a:pt x="1127181" y="1522951"/>
                    </a:lnTo>
                    <a:lnTo>
                      <a:pt x="1124324" y="1483904"/>
                    </a:lnTo>
                    <a:lnTo>
                      <a:pt x="1121150" y="1447078"/>
                    </a:lnTo>
                    <a:lnTo>
                      <a:pt x="1117341" y="1411840"/>
                    </a:lnTo>
                    <a:lnTo>
                      <a:pt x="1113215" y="1378507"/>
                    </a:lnTo>
                    <a:lnTo>
                      <a:pt x="1109088" y="1346443"/>
                    </a:lnTo>
                    <a:lnTo>
                      <a:pt x="1104327" y="1316285"/>
                    </a:lnTo>
                    <a:lnTo>
                      <a:pt x="1099565" y="1288031"/>
                    </a:lnTo>
                    <a:lnTo>
                      <a:pt x="1094169" y="1261047"/>
                    </a:lnTo>
                    <a:lnTo>
                      <a:pt x="1088455" y="1235332"/>
                    </a:lnTo>
                    <a:lnTo>
                      <a:pt x="1082742" y="1211840"/>
                    </a:lnTo>
                    <a:lnTo>
                      <a:pt x="1076710" y="1189300"/>
                    </a:lnTo>
                    <a:lnTo>
                      <a:pt x="1076710" y="1585174"/>
                    </a:lnTo>
                    <a:lnTo>
                      <a:pt x="1076710" y="1860412"/>
                    </a:lnTo>
                    <a:lnTo>
                      <a:pt x="1076710" y="3112475"/>
                    </a:lnTo>
                    <a:lnTo>
                      <a:pt x="1076710" y="3121681"/>
                    </a:lnTo>
                    <a:lnTo>
                      <a:pt x="1075758" y="3130888"/>
                    </a:lnTo>
                    <a:lnTo>
                      <a:pt x="1074806" y="3139777"/>
                    </a:lnTo>
                    <a:lnTo>
                      <a:pt x="1073219" y="3148666"/>
                    </a:lnTo>
                    <a:lnTo>
                      <a:pt x="1071314" y="3157237"/>
                    </a:lnTo>
                    <a:lnTo>
                      <a:pt x="1068775" y="3166126"/>
                    </a:lnTo>
                    <a:lnTo>
                      <a:pt x="1065918" y="3174380"/>
                    </a:lnTo>
                    <a:lnTo>
                      <a:pt x="1062744" y="3182634"/>
                    </a:lnTo>
                    <a:lnTo>
                      <a:pt x="1059252" y="3190570"/>
                    </a:lnTo>
                    <a:lnTo>
                      <a:pt x="1055125" y="3198189"/>
                    </a:lnTo>
                    <a:lnTo>
                      <a:pt x="1050999" y="3205808"/>
                    </a:lnTo>
                    <a:lnTo>
                      <a:pt x="1046238" y="3213110"/>
                    </a:lnTo>
                    <a:lnTo>
                      <a:pt x="1041159" y="3220094"/>
                    </a:lnTo>
                    <a:lnTo>
                      <a:pt x="1036080" y="3226761"/>
                    </a:lnTo>
                    <a:lnTo>
                      <a:pt x="1030366" y="3233428"/>
                    </a:lnTo>
                    <a:lnTo>
                      <a:pt x="1024335" y="3239777"/>
                    </a:lnTo>
                    <a:lnTo>
                      <a:pt x="1017987" y="3245808"/>
                    </a:lnTo>
                    <a:lnTo>
                      <a:pt x="1011321" y="3251523"/>
                    </a:lnTo>
                    <a:lnTo>
                      <a:pt x="1004655" y="3256602"/>
                    </a:lnTo>
                    <a:lnTo>
                      <a:pt x="997354" y="3261681"/>
                    </a:lnTo>
                    <a:lnTo>
                      <a:pt x="990053" y="3266443"/>
                    </a:lnTo>
                    <a:lnTo>
                      <a:pt x="982752" y="3270570"/>
                    </a:lnTo>
                    <a:lnTo>
                      <a:pt x="974817" y="3274697"/>
                    </a:lnTo>
                    <a:lnTo>
                      <a:pt x="966881" y="3278189"/>
                    </a:lnTo>
                    <a:lnTo>
                      <a:pt x="958945" y="3281681"/>
                    </a:lnTo>
                    <a:lnTo>
                      <a:pt x="950692" y="3284221"/>
                    </a:lnTo>
                    <a:lnTo>
                      <a:pt x="942122" y="3287078"/>
                    </a:lnTo>
                    <a:lnTo>
                      <a:pt x="933234" y="3288983"/>
                    </a:lnTo>
                    <a:lnTo>
                      <a:pt x="924346" y="3290253"/>
                    </a:lnTo>
                    <a:lnTo>
                      <a:pt x="915458" y="3291523"/>
                    </a:lnTo>
                    <a:lnTo>
                      <a:pt x="906570" y="3292158"/>
                    </a:lnTo>
                    <a:lnTo>
                      <a:pt x="897047" y="3292475"/>
                    </a:lnTo>
                    <a:lnTo>
                      <a:pt x="887842" y="3292158"/>
                    </a:lnTo>
                    <a:lnTo>
                      <a:pt x="878636" y="3291523"/>
                    </a:lnTo>
                    <a:lnTo>
                      <a:pt x="869431" y="3290253"/>
                    </a:lnTo>
                    <a:lnTo>
                      <a:pt x="860543" y="3288983"/>
                    </a:lnTo>
                    <a:lnTo>
                      <a:pt x="851973" y="3287078"/>
                    </a:lnTo>
                    <a:lnTo>
                      <a:pt x="843719" y="3284221"/>
                    </a:lnTo>
                    <a:lnTo>
                      <a:pt x="835149" y="3281681"/>
                    </a:lnTo>
                    <a:lnTo>
                      <a:pt x="826896" y="3278189"/>
                    </a:lnTo>
                    <a:lnTo>
                      <a:pt x="818960" y="3274697"/>
                    </a:lnTo>
                    <a:lnTo>
                      <a:pt x="811025" y="3270570"/>
                    </a:lnTo>
                    <a:lnTo>
                      <a:pt x="803724" y="3266443"/>
                    </a:lnTo>
                    <a:lnTo>
                      <a:pt x="796423" y="3261681"/>
                    </a:lnTo>
                    <a:lnTo>
                      <a:pt x="789440" y="3256602"/>
                    </a:lnTo>
                    <a:lnTo>
                      <a:pt x="782456" y="3251523"/>
                    </a:lnTo>
                    <a:lnTo>
                      <a:pt x="775790" y="3245808"/>
                    </a:lnTo>
                    <a:lnTo>
                      <a:pt x="770077" y="3239777"/>
                    </a:lnTo>
                    <a:lnTo>
                      <a:pt x="764045" y="3233428"/>
                    </a:lnTo>
                    <a:lnTo>
                      <a:pt x="758332" y="3226761"/>
                    </a:lnTo>
                    <a:lnTo>
                      <a:pt x="752936" y="3220094"/>
                    </a:lnTo>
                    <a:lnTo>
                      <a:pt x="747857" y="3213110"/>
                    </a:lnTo>
                    <a:lnTo>
                      <a:pt x="743095" y="3205808"/>
                    </a:lnTo>
                    <a:lnTo>
                      <a:pt x="738651" y="3198189"/>
                    </a:lnTo>
                    <a:lnTo>
                      <a:pt x="734842" y="3190570"/>
                    </a:lnTo>
                    <a:lnTo>
                      <a:pt x="731351" y="3182634"/>
                    </a:lnTo>
                    <a:lnTo>
                      <a:pt x="728176" y="3174380"/>
                    </a:lnTo>
                    <a:lnTo>
                      <a:pt x="725002" y="3166126"/>
                    </a:lnTo>
                    <a:lnTo>
                      <a:pt x="722780" y="3157237"/>
                    </a:lnTo>
                    <a:lnTo>
                      <a:pt x="720875" y="3148666"/>
                    </a:lnTo>
                    <a:lnTo>
                      <a:pt x="718971" y="3139777"/>
                    </a:lnTo>
                    <a:lnTo>
                      <a:pt x="718019" y="3130888"/>
                    </a:lnTo>
                    <a:lnTo>
                      <a:pt x="717384" y="3121681"/>
                    </a:lnTo>
                    <a:lnTo>
                      <a:pt x="717066" y="3112475"/>
                    </a:lnTo>
                    <a:lnTo>
                      <a:pt x="717066" y="1973110"/>
                    </a:lnTo>
                    <a:lnTo>
                      <a:pt x="649772" y="1973110"/>
                    </a:lnTo>
                    <a:lnTo>
                      <a:pt x="649772" y="3112475"/>
                    </a:lnTo>
                    <a:lnTo>
                      <a:pt x="649455" y="3121681"/>
                    </a:lnTo>
                    <a:lnTo>
                      <a:pt x="648820" y="3130888"/>
                    </a:lnTo>
                    <a:lnTo>
                      <a:pt x="647550" y="3139777"/>
                    </a:lnTo>
                    <a:lnTo>
                      <a:pt x="645963" y="3148666"/>
                    </a:lnTo>
                    <a:lnTo>
                      <a:pt x="644058" y="3157237"/>
                    </a:lnTo>
                    <a:lnTo>
                      <a:pt x="641836" y="3166126"/>
                    </a:lnTo>
                    <a:lnTo>
                      <a:pt x="638662" y="3174380"/>
                    </a:lnTo>
                    <a:lnTo>
                      <a:pt x="635488" y="3182634"/>
                    </a:lnTo>
                    <a:lnTo>
                      <a:pt x="631679" y="3190570"/>
                    </a:lnTo>
                    <a:lnTo>
                      <a:pt x="628187" y="3198189"/>
                    </a:lnTo>
                    <a:lnTo>
                      <a:pt x="623426" y="3205808"/>
                    </a:lnTo>
                    <a:lnTo>
                      <a:pt x="618664" y="3213110"/>
                    </a:lnTo>
                    <a:lnTo>
                      <a:pt x="613903" y="3220094"/>
                    </a:lnTo>
                    <a:lnTo>
                      <a:pt x="608507" y="3226761"/>
                    </a:lnTo>
                    <a:lnTo>
                      <a:pt x="602793" y="3233428"/>
                    </a:lnTo>
                    <a:lnTo>
                      <a:pt x="596762" y="3239777"/>
                    </a:lnTo>
                    <a:lnTo>
                      <a:pt x="590413" y="3245808"/>
                    </a:lnTo>
                    <a:lnTo>
                      <a:pt x="584382" y="3251523"/>
                    </a:lnTo>
                    <a:lnTo>
                      <a:pt x="577399" y="3256602"/>
                    </a:lnTo>
                    <a:lnTo>
                      <a:pt x="570415" y="3261681"/>
                    </a:lnTo>
                    <a:lnTo>
                      <a:pt x="563115" y="3266443"/>
                    </a:lnTo>
                    <a:lnTo>
                      <a:pt x="555496" y="3270570"/>
                    </a:lnTo>
                    <a:lnTo>
                      <a:pt x="547561" y="3274697"/>
                    </a:lnTo>
                    <a:lnTo>
                      <a:pt x="539625" y="3278189"/>
                    </a:lnTo>
                    <a:lnTo>
                      <a:pt x="531372" y="3281681"/>
                    </a:lnTo>
                    <a:lnTo>
                      <a:pt x="523119" y="3284221"/>
                    </a:lnTo>
                    <a:lnTo>
                      <a:pt x="514866" y="3287078"/>
                    </a:lnTo>
                    <a:lnTo>
                      <a:pt x="505978" y="3288983"/>
                    </a:lnTo>
                    <a:lnTo>
                      <a:pt x="497090" y="3290253"/>
                    </a:lnTo>
                    <a:lnTo>
                      <a:pt x="488202" y="3291523"/>
                    </a:lnTo>
                    <a:lnTo>
                      <a:pt x="478997" y="3292158"/>
                    </a:lnTo>
                    <a:lnTo>
                      <a:pt x="469791" y="3292475"/>
                    </a:lnTo>
                    <a:lnTo>
                      <a:pt x="460268" y="3292158"/>
                    </a:lnTo>
                    <a:lnTo>
                      <a:pt x="451380" y="3291523"/>
                    </a:lnTo>
                    <a:lnTo>
                      <a:pt x="442493" y="3290253"/>
                    </a:lnTo>
                    <a:lnTo>
                      <a:pt x="433605" y="3288983"/>
                    </a:lnTo>
                    <a:lnTo>
                      <a:pt x="424717" y="3287078"/>
                    </a:lnTo>
                    <a:lnTo>
                      <a:pt x="416146" y="3284221"/>
                    </a:lnTo>
                    <a:lnTo>
                      <a:pt x="407893" y="3281681"/>
                    </a:lnTo>
                    <a:lnTo>
                      <a:pt x="399640" y="3278189"/>
                    </a:lnTo>
                    <a:lnTo>
                      <a:pt x="391704" y="3274697"/>
                    </a:lnTo>
                    <a:lnTo>
                      <a:pt x="384086" y="3270570"/>
                    </a:lnTo>
                    <a:lnTo>
                      <a:pt x="376468" y="3266443"/>
                    </a:lnTo>
                    <a:lnTo>
                      <a:pt x="368850" y="3261681"/>
                    </a:lnTo>
                    <a:lnTo>
                      <a:pt x="362184" y="3256602"/>
                    </a:lnTo>
                    <a:lnTo>
                      <a:pt x="355518" y="3251523"/>
                    </a:lnTo>
                    <a:lnTo>
                      <a:pt x="348852" y="3245808"/>
                    </a:lnTo>
                    <a:lnTo>
                      <a:pt x="342503" y="3239777"/>
                    </a:lnTo>
                    <a:lnTo>
                      <a:pt x="336472" y="3233428"/>
                    </a:lnTo>
                    <a:lnTo>
                      <a:pt x="330758" y="3226761"/>
                    </a:lnTo>
                    <a:lnTo>
                      <a:pt x="325362" y="3220094"/>
                    </a:lnTo>
                    <a:lnTo>
                      <a:pt x="320601" y="3213110"/>
                    </a:lnTo>
                    <a:lnTo>
                      <a:pt x="315839" y="3205808"/>
                    </a:lnTo>
                    <a:lnTo>
                      <a:pt x="311395" y="3198189"/>
                    </a:lnTo>
                    <a:lnTo>
                      <a:pt x="307586" y="3190570"/>
                    </a:lnTo>
                    <a:lnTo>
                      <a:pt x="303777" y="3182634"/>
                    </a:lnTo>
                    <a:lnTo>
                      <a:pt x="300603" y="3174380"/>
                    </a:lnTo>
                    <a:lnTo>
                      <a:pt x="298064" y="3166126"/>
                    </a:lnTo>
                    <a:lnTo>
                      <a:pt x="295524" y="3157237"/>
                    </a:lnTo>
                    <a:lnTo>
                      <a:pt x="293620" y="3148666"/>
                    </a:lnTo>
                    <a:lnTo>
                      <a:pt x="292032" y="3139777"/>
                    </a:lnTo>
                    <a:lnTo>
                      <a:pt x="290763" y="3130888"/>
                    </a:lnTo>
                    <a:lnTo>
                      <a:pt x="289810" y="3121681"/>
                    </a:lnTo>
                    <a:lnTo>
                      <a:pt x="289810" y="3112475"/>
                    </a:lnTo>
                    <a:lnTo>
                      <a:pt x="289810" y="1860412"/>
                    </a:lnTo>
                    <a:lnTo>
                      <a:pt x="289810" y="1585174"/>
                    </a:lnTo>
                    <a:lnTo>
                      <a:pt x="289810" y="1189300"/>
                    </a:lnTo>
                    <a:lnTo>
                      <a:pt x="284097" y="1211840"/>
                    </a:lnTo>
                    <a:lnTo>
                      <a:pt x="278383" y="1235332"/>
                    </a:lnTo>
                    <a:lnTo>
                      <a:pt x="272669" y="1261047"/>
                    </a:lnTo>
                    <a:lnTo>
                      <a:pt x="267273" y="1288031"/>
                    </a:lnTo>
                    <a:lnTo>
                      <a:pt x="262512" y="1316285"/>
                    </a:lnTo>
                    <a:lnTo>
                      <a:pt x="257750" y="1346443"/>
                    </a:lnTo>
                    <a:lnTo>
                      <a:pt x="253306" y="1378507"/>
                    </a:lnTo>
                    <a:lnTo>
                      <a:pt x="249497" y="1411840"/>
                    </a:lnTo>
                    <a:lnTo>
                      <a:pt x="245371" y="1447078"/>
                    </a:lnTo>
                    <a:lnTo>
                      <a:pt x="242514" y="1483904"/>
                    </a:lnTo>
                    <a:lnTo>
                      <a:pt x="239340" y="1522951"/>
                    </a:lnTo>
                    <a:lnTo>
                      <a:pt x="237118" y="1563904"/>
                    </a:lnTo>
                    <a:lnTo>
                      <a:pt x="235213" y="1606443"/>
                    </a:lnTo>
                    <a:lnTo>
                      <a:pt x="233943" y="1650888"/>
                    </a:lnTo>
                    <a:lnTo>
                      <a:pt x="233309" y="1696920"/>
                    </a:lnTo>
                    <a:lnTo>
                      <a:pt x="232674" y="1745491"/>
                    </a:lnTo>
                    <a:lnTo>
                      <a:pt x="232674" y="1777554"/>
                    </a:lnTo>
                    <a:lnTo>
                      <a:pt x="233309" y="1810253"/>
                    </a:lnTo>
                    <a:lnTo>
                      <a:pt x="233943" y="1843904"/>
                    </a:lnTo>
                    <a:lnTo>
                      <a:pt x="234896" y="1878189"/>
                    </a:lnTo>
                    <a:lnTo>
                      <a:pt x="235848" y="1913745"/>
                    </a:lnTo>
                    <a:lnTo>
                      <a:pt x="237118" y="1949618"/>
                    </a:lnTo>
                    <a:lnTo>
                      <a:pt x="238705" y="1986761"/>
                    </a:lnTo>
                    <a:lnTo>
                      <a:pt x="240927" y="2024539"/>
                    </a:lnTo>
                    <a:lnTo>
                      <a:pt x="241244" y="2030570"/>
                    </a:lnTo>
                    <a:lnTo>
                      <a:pt x="240927" y="2036602"/>
                    </a:lnTo>
                    <a:lnTo>
                      <a:pt x="240609" y="2042316"/>
                    </a:lnTo>
                    <a:lnTo>
                      <a:pt x="239657" y="2048348"/>
                    </a:lnTo>
                    <a:lnTo>
                      <a:pt x="238705" y="2053745"/>
                    </a:lnTo>
                    <a:lnTo>
                      <a:pt x="237435" y="2059459"/>
                    </a:lnTo>
                    <a:lnTo>
                      <a:pt x="236165" y="2064856"/>
                    </a:lnTo>
                    <a:lnTo>
                      <a:pt x="234261" y="2070253"/>
                    </a:lnTo>
                    <a:lnTo>
                      <a:pt x="232039" y="2075332"/>
                    </a:lnTo>
                    <a:lnTo>
                      <a:pt x="229817" y="2080729"/>
                    </a:lnTo>
                    <a:lnTo>
                      <a:pt x="227277" y="2085808"/>
                    </a:lnTo>
                    <a:lnTo>
                      <a:pt x="224421" y="2090888"/>
                    </a:lnTo>
                    <a:lnTo>
                      <a:pt x="221564" y="2095332"/>
                    </a:lnTo>
                    <a:lnTo>
                      <a:pt x="218072" y="2100094"/>
                    </a:lnTo>
                    <a:lnTo>
                      <a:pt x="214898" y="2104539"/>
                    </a:lnTo>
                    <a:lnTo>
                      <a:pt x="211089" y="2108666"/>
                    </a:lnTo>
                    <a:lnTo>
                      <a:pt x="207597" y="2112793"/>
                    </a:lnTo>
                    <a:lnTo>
                      <a:pt x="203470" y="2116602"/>
                    </a:lnTo>
                    <a:lnTo>
                      <a:pt x="199344" y="2120412"/>
                    </a:lnTo>
                    <a:lnTo>
                      <a:pt x="194900" y="2123586"/>
                    </a:lnTo>
                    <a:lnTo>
                      <a:pt x="190456" y="2127078"/>
                    </a:lnTo>
                    <a:lnTo>
                      <a:pt x="185695" y="2129936"/>
                    </a:lnTo>
                    <a:lnTo>
                      <a:pt x="180616" y="2133110"/>
                    </a:lnTo>
                    <a:lnTo>
                      <a:pt x="175537" y="2135650"/>
                    </a:lnTo>
                    <a:lnTo>
                      <a:pt x="170776" y="2137872"/>
                    </a:lnTo>
                    <a:lnTo>
                      <a:pt x="165379" y="2140094"/>
                    </a:lnTo>
                    <a:lnTo>
                      <a:pt x="159666" y="2141999"/>
                    </a:lnTo>
                    <a:lnTo>
                      <a:pt x="153952" y="2143586"/>
                    </a:lnTo>
                    <a:lnTo>
                      <a:pt x="148556" y="2144856"/>
                    </a:lnTo>
                    <a:lnTo>
                      <a:pt x="142842" y="2145809"/>
                    </a:lnTo>
                    <a:lnTo>
                      <a:pt x="136811" y="2146443"/>
                    </a:lnTo>
                    <a:lnTo>
                      <a:pt x="130780" y="2147396"/>
                    </a:lnTo>
                    <a:lnTo>
                      <a:pt x="124431" y="2147396"/>
                    </a:lnTo>
                    <a:lnTo>
                      <a:pt x="119035" y="2147396"/>
                    </a:lnTo>
                    <a:lnTo>
                      <a:pt x="113321" y="2146761"/>
                    </a:lnTo>
                    <a:lnTo>
                      <a:pt x="107608" y="2145809"/>
                    </a:lnTo>
                    <a:lnTo>
                      <a:pt x="101894" y="2145174"/>
                    </a:lnTo>
                    <a:lnTo>
                      <a:pt x="96498" y="2143904"/>
                    </a:lnTo>
                    <a:lnTo>
                      <a:pt x="91419" y="2142634"/>
                    </a:lnTo>
                    <a:lnTo>
                      <a:pt x="86023" y="2141047"/>
                    </a:lnTo>
                    <a:lnTo>
                      <a:pt x="80944" y="2138824"/>
                    </a:lnTo>
                    <a:lnTo>
                      <a:pt x="76182" y="2136602"/>
                    </a:lnTo>
                    <a:lnTo>
                      <a:pt x="71104" y="2134380"/>
                    </a:lnTo>
                    <a:lnTo>
                      <a:pt x="66342" y="2131523"/>
                    </a:lnTo>
                    <a:lnTo>
                      <a:pt x="61898" y="2128983"/>
                    </a:lnTo>
                    <a:lnTo>
                      <a:pt x="57137" y="2125809"/>
                    </a:lnTo>
                    <a:lnTo>
                      <a:pt x="52693" y="2122634"/>
                    </a:lnTo>
                    <a:lnTo>
                      <a:pt x="48884" y="2119142"/>
                    </a:lnTo>
                    <a:lnTo>
                      <a:pt x="44757" y="2115650"/>
                    </a:lnTo>
                    <a:lnTo>
                      <a:pt x="40948" y="2111840"/>
                    </a:lnTo>
                    <a:lnTo>
                      <a:pt x="37139" y="2107713"/>
                    </a:lnTo>
                    <a:lnTo>
                      <a:pt x="33965" y="2103586"/>
                    </a:lnTo>
                    <a:lnTo>
                      <a:pt x="30473" y="2099459"/>
                    </a:lnTo>
                    <a:lnTo>
                      <a:pt x="27299" y="2094697"/>
                    </a:lnTo>
                    <a:lnTo>
                      <a:pt x="24442" y="2090253"/>
                    </a:lnTo>
                    <a:lnTo>
                      <a:pt x="21903" y="2085491"/>
                    </a:lnTo>
                    <a:lnTo>
                      <a:pt x="19363" y="2080412"/>
                    </a:lnTo>
                    <a:lnTo>
                      <a:pt x="17141" y="2075332"/>
                    </a:lnTo>
                    <a:lnTo>
                      <a:pt x="15237" y="2070570"/>
                    </a:lnTo>
                    <a:lnTo>
                      <a:pt x="13332" y="2065173"/>
                    </a:lnTo>
                    <a:lnTo>
                      <a:pt x="12062" y="2059777"/>
                    </a:lnTo>
                    <a:lnTo>
                      <a:pt x="10475" y="2054062"/>
                    </a:lnTo>
                    <a:lnTo>
                      <a:pt x="9523" y="2048666"/>
                    </a:lnTo>
                    <a:lnTo>
                      <a:pt x="8888" y="2042951"/>
                    </a:lnTo>
                    <a:lnTo>
                      <a:pt x="8253" y="2037237"/>
                    </a:lnTo>
                    <a:lnTo>
                      <a:pt x="6349" y="1997872"/>
                    </a:lnTo>
                    <a:lnTo>
                      <a:pt x="4762" y="1959459"/>
                    </a:lnTo>
                    <a:lnTo>
                      <a:pt x="3174" y="1921681"/>
                    </a:lnTo>
                    <a:lnTo>
                      <a:pt x="1905" y="1884856"/>
                    </a:lnTo>
                    <a:lnTo>
                      <a:pt x="952" y="1848983"/>
                    </a:lnTo>
                    <a:lnTo>
                      <a:pt x="318" y="1813745"/>
                    </a:lnTo>
                    <a:lnTo>
                      <a:pt x="0" y="1779142"/>
                    </a:lnTo>
                    <a:lnTo>
                      <a:pt x="0" y="1745491"/>
                    </a:lnTo>
                    <a:lnTo>
                      <a:pt x="0" y="1715650"/>
                    </a:lnTo>
                    <a:lnTo>
                      <a:pt x="318" y="1686126"/>
                    </a:lnTo>
                    <a:lnTo>
                      <a:pt x="952" y="1657554"/>
                    </a:lnTo>
                    <a:lnTo>
                      <a:pt x="1587" y="1629300"/>
                    </a:lnTo>
                    <a:lnTo>
                      <a:pt x="2540" y="1601681"/>
                    </a:lnTo>
                    <a:lnTo>
                      <a:pt x="3492" y="1574697"/>
                    </a:lnTo>
                    <a:lnTo>
                      <a:pt x="5079" y="1548348"/>
                    </a:lnTo>
                    <a:lnTo>
                      <a:pt x="6349" y="1522634"/>
                    </a:lnTo>
                    <a:lnTo>
                      <a:pt x="7936" y="1497555"/>
                    </a:lnTo>
                    <a:lnTo>
                      <a:pt x="9523" y="1473110"/>
                    </a:lnTo>
                    <a:lnTo>
                      <a:pt x="11745" y="1448666"/>
                    </a:lnTo>
                    <a:lnTo>
                      <a:pt x="13967" y="1425491"/>
                    </a:lnTo>
                    <a:lnTo>
                      <a:pt x="15871" y="1402634"/>
                    </a:lnTo>
                    <a:lnTo>
                      <a:pt x="18728" y="1380094"/>
                    </a:lnTo>
                    <a:lnTo>
                      <a:pt x="21268" y="1358507"/>
                    </a:lnTo>
                    <a:lnTo>
                      <a:pt x="23807" y="1336920"/>
                    </a:lnTo>
                    <a:lnTo>
                      <a:pt x="26981" y="1316285"/>
                    </a:lnTo>
                    <a:lnTo>
                      <a:pt x="29838" y="1295967"/>
                    </a:lnTo>
                    <a:lnTo>
                      <a:pt x="33012" y="1275967"/>
                    </a:lnTo>
                    <a:lnTo>
                      <a:pt x="36187" y="1256602"/>
                    </a:lnTo>
                    <a:lnTo>
                      <a:pt x="39996" y="1237872"/>
                    </a:lnTo>
                    <a:lnTo>
                      <a:pt x="43488" y="1219459"/>
                    </a:lnTo>
                    <a:lnTo>
                      <a:pt x="47297" y="1201681"/>
                    </a:lnTo>
                    <a:lnTo>
                      <a:pt x="51106" y="1184221"/>
                    </a:lnTo>
                    <a:lnTo>
                      <a:pt x="55232" y="1167396"/>
                    </a:lnTo>
                    <a:lnTo>
                      <a:pt x="59041" y="1150888"/>
                    </a:lnTo>
                    <a:lnTo>
                      <a:pt x="63485" y="1134697"/>
                    </a:lnTo>
                    <a:lnTo>
                      <a:pt x="67612" y="1119142"/>
                    </a:lnTo>
                    <a:lnTo>
                      <a:pt x="72056" y="1103904"/>
                    </a:lnTo>
                    <a:lnTo>
                      <a:pt x="76817" y="1088983"/>
                    </a:lnTo>
                    <a:lnTo>
                      <a:pt x="81261" y="1074697"/>
                    </a:lnTo>
                    <a:lnTo>
                      <a:pt x="86023" y="1060729"/>
                    </a:lnTo>
                    <a:lnTo>
                      <a:pt x="91102" y="1047078"/>
                    </a:lnTo>
                    <a:lnTo>
                      <a:pt x="95863" y="1033745"/>
                    </a:lnTo>
                    <a:lnTo>
                      <a:pt x="100942" y="1020729"/>
                    </a:lnTo>
                    <a:lnTo>
                      <a:pt x="106338" y="1008666"/>
                    </a:lnTo>
                    <a:lnTo>
                      <a:pt x="111734" y="996285"/>
                    </a:lnTo>
                    <a:lnTo>
                      <a:pt x="116813" y="984539"/>
                    </a:lnTo>
                    <a:lnTo>
                      <a:pt x="122209" y="973110"/>
                    </a:lnTo>
                    <a:lnTo>
                      <a:pt x="127923" y="961999"/>
                    </a:lnTo>
                    <a:lnTo>
                      <a:pt x="133637" y="951205"/>
                    </a:lnTo>
                    <a:lnTo>
                      <a:pt x="139350" y="940729"/>
                    </a:lnTo>
                    <a:lnTo>
                      <a:pt x="145064" y="930570"/>
                    </a:lnTo>
                    <a:lnTo>
                      <a:pt x="151095" y="920729"/>
                    </a:lnTo>
                    <a:lnTo>
                      <a:pt x="157126" y="911205"/>
                    </a:lnTo>
                    <a:lnTo>
                      <a:pt x="163475" y="902316"/>
                    </a:lnTo>
                    <a:lnTo>
                      <a:pt x="169506" y="893110"/>
                    </a:lnTo>
                    <a:lnTo>
                      <a:pt x="175537" y="884856"/>
                    </a:lnTo>
                    <a:lnTo>
                      <a:pt x="181885" y="876602"/>
                    </a:lnTo>
                    <a:lnTo>
                      <a:pt x="188234" y="868666"/>
                    </a:lnTo>
                    <a:lnTo>
                      <a:pt x="194900" y="861047"/>
                    </a:lnTo>
                    <a:lnTo>
                      <a:pt x="201248" y="853745"/>
                    </a:lnTo>
                    <a:lnTo>
                      <a:pt x="207914" y="846761"/>
                    </a:lnTo>
                    <a:lnTo>
                      <a:pt x="214580" y="840094"/>
                    </a:lnTo>
                    <a:lnTo>
                      <a:pt x="221246" y="833427"/>
                    </a:lnTo>
                    <a:lnTo>
                      <a:pt x="227912" y="827396"/>
                    </a:lnTo>
                    <a:lnTo>
                      <a:pt x="234578" y="821364"/>
                    </a:lnTo>
                    <a:lnTo>
                      <a:pt x="241244" y="815967"/>
                    </a:lnTo>
                    <a:lnTo>
                      <a:pt x="248228" y="810570"/>
                    </a:lnTo>
                    <a:lnTo>
                      <a:pt x="254894" y="805491"/>
                    </a:lnTo>
                    <a:lnTo>
                      <a:pt x="261242" y="800412"/>
                    </a:lnTo>
                    <a:lnTo>
                      <a:pt x="268225" y="796285"/>
                    </a:lnTo>
                    <a:lnTo>
                      <a:pt x="275209" y="791840"/>
                    </a:lnTo>
                    <a:lnTo>
                      <a:pt x="281875" y="788031"/>
                    </a:lnTo>
                    <a:lnTo>
                      <a:pt x="288541" y="784221"/>
                    </a:lnTo>
                    <a:lnTo>
                      <a:pt x="295207" y="780729"/>
                    </a:lnTo>
                    <a:lnTo>
                      <a:pt x="308221" y="774697"/>
                    </a:lnTo>
                    <a:lnTo>
                      <a:pt x="320918" y="769300"/>
                    </a:lnTo>
                    <a:lnTo>
                      <a:pt x="332980" y="765174"/>
                    </a:lnTo>
                    <a:lnTo>
                      <a:pt x="345043" y="761681"/>
                    </a:lnTo>
                    <a:lnTo>
                      <a:pt x="356470" y="759142"/>
                    </a:lnTo>
                    <a:lnTo>
                      <a:pt x="366945" y="756920"/>
                    </a:lnTo>
                    <a:lnTo>
                      <a:pt x="377103" y="755332"/>
                    </a:lnTo>
                    <a:lnTo>
                      <a:pt x="383134" y="754380"/>
                    </a:lnTo>
                    <a:lnTo>
                      <a:pt x="389165" y="753427"/>
                    </a:lnTo>
                    <a:lnTo>
                      <a:pt x="395831" y="752793"/>
                    </a:lnTo>
                    <a:lnTo>
                      <a:pt x="402179" y="752475"/>
                    </a:lnTo>
                    <a:close/>
                    <a:moveTo>
                      <a:pt x="675470" y="0"/>
                    </a:moveTo>
                    <a:lnTo>
                      <a:pt x="683419" y="0"/>
                    </a:lnTo>
                    <a:lnTo>
                      <a:pt x="692004" y="0"/>
                    </a:lnTo>
                    <a:lnTo>
                      <a:pt x="700271" y="318"/>
                    </a:lnTo>
                    <a:lnTo>
                      <a:pt x="708220" y="636"/>
                    </a:lnTo>
                    <a:lnTo>
                      <a:pt x="716487" y="1589"/>
                    </a:lnTo>
                    <a:lnTo>
                      <a:pt x="724754" y="2542"/>
                    </a:lnTo>
                    <a:lnTo>
                      <a:pt x="732703" y="3814"/>
                    </a:lnTo>
                    <a:lnTo>
                      <a:pt x="740970" y="5085"/>
                    </a:lnTo>
                    <a:lnTo>
                      <a:pt x="749555" y="6674"/>
                    </a:lnTo>
                    <a:lnTo>
                      <a:pt x="757822" y="8263"/>
                    </a:lnTo>
                    <a:lnTo>
                      <a:pt x="766089" y="10488"/>
                    </a:lnTo>
                    <a:lnTo>
                      <a:pt x="774038" y="12712"/>
                    </a:lnTo>
                    <a:lnTo>
                      <a:pt x="781987" y="14937"/>
                    </a:lnTo>
                    <a:lnTo>
                      <a:pt x="789936" y="17479"/>
                    </a:lnTo>
                    <a:lnTo>
                      <a:pt x="797568" y="20658"/>
                    </a:lnTo>
                    <a:lnTo>
                      <a:pt x="805517" y="23518"/>
                    </a:lnTo>
                    <a:lnTo>
                      <a:pt x="812830" y="26696"/>
                    </a:lnTo>
                    <a:lnTo>
                      <a:pt x="820779" y="29874"/>
                    </a:lnTo>
                    <a:lnTo>
                      <a:pt x="828092" y="33688"/>
                    </a:lnTo>
                    <a:lnTo>
                      <a:pt x="835405" y="37184"/>
                    </a:lnTo>
                    <a:lnTo>
                      <a:pt x="842400" y="40997"/>
                    </a:lnTo>
                    <a:lnTo>
                      <a:pt x="849395" y="44811"/>
                    </a:lnTo>
                    <a:lnTo>
                      <a:pt x="856391" y="49260"/>
                    </a:lnTo>
                    <a:lnTo>
                      <a:pt x="862750" y="53710"/>
                    </a:lnTo>
                    <a:lnTo>
                      <a:pt x="876104" y="62608"/>
                    </a:lnTo>
                    <a:lnTo>
                      <a:pt x="888823" y="72142"/>
                    </a:lnTo>
                    <a:lnTo>
                      <a:pt x="900905" y="82630"/>
                    </a:lnTo>
                    <a:lnTo>
                      <a:pt x="912352" y="93118"/>
                    </a:lnTo>
                    <a:lnTo>
                      <a:pt x="923481" y="104559"/>
                    </a:lnTo>
                    <a:lnTo>
                      <a:pt x="933973" y="116318"/>
                    </a:lnTo>
                    <a:lnTo>
                      <a:pt x="943830" y="128712"/>
                    </a:lnTo>
                    <a:lnTo>
                      <a:pt x="953051" y="141425"/>
                    </a:lnTo>
                    <a:lnTo>
                      <a:pt x="961636" y="154773"/>
                    </a:lnTo>
                    <a:lnTo>
                      <a:pt x="969585" y="168120"/>
                    </a:lnTo>
                    <a:lnTo>
                      <a:pt x="976898" y="182104"/>
                    </a:lnTo>
                    <a:lnTo>
                      <a:pt x="983576" y="196405"/>
                    </a:lnTo>
                    <a:lnTo>
                      <a:pt x="989617" y="211025"/>
                    </a:lnTo>
                    <a:lnTo>
                      <a:pt x="995022" y="225962"/>
                    </a:lnTo>
                    <a:lnTo>
                      <a:pt x="999792" y="240899"/>
                    </a:lnTo>
                    <a:lnTo>
                      <a:pt x="1003289" y="256471"/>
                    </a:lnTo>
                    <a:lnTo>
                      <a:pt x="1006469" y="272044"/>
                    </a:lnTo>
                    <a:lnTo>
                      <a:pt x="1009012" y="287616"/>
                    </a:lnTo>
                    <a:lnTo>
                      <a:pt x="1010602" y="303825"/>
                    </a:lnTo>
                    <a:lnTo>
                      <a:pt x="1010920" y="312088"/>
                    </a:lnTo>
                    <a:lnTo>
                      <a:pt x="1011238" y="320033"/>
                    </a:lnTo>
                    <a:lnTo>
                      <a:pt x="1011238" y="327978"/>
                    </a:lnTo>
                    <a:lnTo>
                      <a:pt x="1011238" y="336241"/>
                    </a:lnTo>
                    <a:lnTo>
                      <a:pt x="1010920" y="344186"/>
                    </a:lnTo>
                    <a:lnTo>
                      <a:pt x="1010284" y="352449"/>
                    </a:lnTo>
                    <a:lnTo>
                      <a:pt x="1009648" y="361030"/>
                    </a:lnTo>
                    <a:lnTo>
                      <a:pt x="1008695" y="369293"/>
                    </a:lnTo>
                    <a:lnTo>
                      <a:pt x="1007741" y="377238"/>
                    </a:lnTo>
                    <a:lnTo>
                      <a:pt x="1005833" y="385501"/>
                    </a:lnTo>
                    <a:lnTo>
                      <a:pt x="1004561" y="393764"/>
                    </a:lnTo>
                    <a:lnTo>
                      <a:pt x="1002653" y="402027"/>
                    </a:lnTo>
                    <a:lnTo>
                      <a:pt x="1000745" y="410290"/>
                    </a:lnTo>
                    <a:lnTo>
                      <a:pt x="998202" y="418553"/>
                    </a:lnTo>
                    <a:lnTo>
                      <a:pt x="995976" y="426498"/>
                    </a:lnTo>
                    <a:lnTo>
                      <a:pt x="993432" y="434444"/>
                    </a:lnTo>
                    <a:lnTo>
                      <a:pt x="990571" y="442071"/>
                    </a:lnTo>
                    <a:lnTo>
                      <a:pt x="987709" y="449698"/>
                    </a:lnTo>
                    <a:lnTo>
                      <a:pt x="984529" y="457326"/>
                    </a:lnTo>
                    <a:lnTo>
                      <a:pt x="981350" y="464953"/>
                    </a:lnTo>
                    <a:lnTo>
                      <a:pt x="977534" y="472263"/>
                    </a:lnTo>
                    <a:lnTo>
                      <a:pt x="974037" y="479572"/>
                    </a:lnTo>
                    <a:lnTo>
                      <a:pt x="970221" y="486564"/>
                    </a:lnTo>
                    <a:lnTo>
                      <a:pt x="966406" y="493556"/>
                    </a:lnTo>
                    <a:lnTo>
                      <a:pt x="957821" y="507222"/>
                    </a:lnTo>
                    <a:lnTo>
                      <a:pt x="948600" y="520570"/>
                    </a:lnTo>
                    <a:lnTo>
                      <a:pt x="939061" y="533282"/>
                    </a:lnTo>
                    <a:lnTo>
                      <a:pt x="928886" y="545041"/>
                    </a:lnTo>
                    <a:lnTo>
                      <a:pt x="917757" y="556800"/>
                    </a:lnTo>
                    <a:lnTo>
                      <a:pt x="906629" y="567923"/>
                    </a:lnTo>
                    <a:lnTo>
                      <a:pt x="894864" y="578411"/>
                    </a:lnTo>
                    <a:lnTo>
                      <a:pt x="882463" y="588263"/>
                    </a:lnTo>
                    <a:lnTo>
                      <a:pt x="869745" y="597479"/>
                    </a:lnTo>
                    <a:lnTo>
                      <a:pt x="856709" y="606060"/>
                    </a:lnTo>
                    <a:lnTo>
                      <a:pt x="843036" y="614005"/>
                    </a:lnTo>
                    <a:lnTo>
                      <a:pt x="829364" y="621315"/>
                    </a:lnTo>
                    <a:lnTo>
                      <a:pt x="815055" y="627989"/>
                    </a:lnTo>
                    <a:lnTo>
                      <a:pt x="800429" y="634027"/>
                    </a:lnTo>
                    <a:lnTo>
                      <a:pt x="785485" y="639430"/>
                    </a:lnTo>
                    <a:lnTo>
                      <a:pt x="770223" y="643879"/>
                    </a:lnTo>
                    <a:lnTo>
                      <a:pt x="754643" y="647693"/>
                    </a:lnTo>
                    <a:lnTo>
                      <a:pt x="739063" y="650871"/>
                    </a:lnTo>
                    <a:lnTo>
                      <a:pt x="723482" y="653413"/>
                    </a:lnTo>
                    <a:lnTo>
                      <a:pt x="707266" y="654685"/>
                    </a:lnTo>
                    <a:lnTo>
                      <a:pt x="699317" y="655320"/>
                    </a:lnTo>
                    <a:lnTo>
                      <a:pt x="691368" y="655638"/>
                    </a:lnTo>
                    <a:lnTo>
                      <a:pt x="682783" y="655638"/>
                    </a:lnTo>
                    <a:lnTo>
                      <a:pt x="674834" y="655638"/>
                    </a:lnTo>
                    <a:lnTo>
                      <a:pt x="666567" y="655320"/>
                    </a:lnTo>
                    <a:lnTo>
                      <a:pt x="658618" y="654685"/>
                    </a:lnTo>
                    <a:lnTo>
                      <a:pt x="650351" y="654049"/>
                    </a:lnTo>
                    <a:lnTo>
                      <a:pt x="642084" y="653096"/>
                    </a:lnTo>
                    <a:lnTo>
                      <a:pt x="633499" y="651824"/>
                    </a:lnTo>
                    <a:lnTo>
                      <a:pt x="625550" y="650235"/>
                    </a:lnTo>
                    <a:lnTo>
                      <a:pt x="617283" y="648964"/>
                    </a:lnTo>
                    <a:lnTo>
                      <a:pt x="609016" y="647057"/>
                    </a:lnTo>
                    <a:lnTo>
                      <a:pt x="600749" y="644833"/>
                    </a:lnTo>
                    <a:lnTo>
                      <a:pt x="592800" y="642608"/>
                    </a:lnTo>
                    <a:lnTo>
                      <a:pt x="584851" y="640383"/>
                    </a:lnTo>
                    <a:lnTo>
                      <a:pt x="576902" y="637523"/>
                    </a:lnTo>
                    <a:lnTo>
                      <a:pt x="568953" y="634981"/>
                    </a:lnTo>
                    <a:lnTo>
                      <a:pt x="561004" y="632120"/>
                    </a:lnTo>
                    <a:lnTo>
                      <a:pt x="553691" y="628942"/>
                    </a:lnTo>
                    <a:lnTo>
                      <a:pt x="546059" y="625764"/>
                    </a:lnTo>
                    <a:lnTo>
                      <a:pt x="538746" y="621950"/>
                    </a:lnTo>
                    <a:lnTo>
                      <a:pt x="531433" y="618454"/>
                    </a:lnTo>
                    <a:lnTo>
                      <a:pt x="524438" y="614641"/>
                    </a:lnTo>
                    <a:lnTo>
                      <a:pt x="517443" y="610827"/>
                    </a:lnTo>
                    <a:lnTo>
                      <a:pt x="503771" y="601928"/>
                    </a:lnTo>
                    <a:lnTo>
                      <a:pt x="490734" y="593030"/>
                    </a:lnTo>
                    <a:lnTo>
                      <a:pt x="478016" y="583496"/>
                    </a:lnTo>
                    <a:lnTo>
                      <a:pt x="465615" y="573008"/>
                    </a:lnTo>
                    <a:lnTo>
                      <a:pt x="454168" y="562202"/>
                    </a:lnTo>
                    <a:lnTo>
                      <a:pt x="443040" y="550761"/>
                    </a:lnTo>
                    <a:lnTo>
                      <a:pt x="432547" y="539320"/>
                    </a:lnTo>
                    <a:lnTo>
                      <a:pt x="422690" y="526926"/>
                    </a:lnTo>
                    <a:lnTo>
                      <a:pt x="413787" y="513896"/>
                    </a:lnTo>
                    <a:lnTo>
                      <a:pt x="405202" y="500865"/>
                    </a:lnTo>
                    <a:lnTo>
                      <a:pt x="396935" y="487200"/>
                    </a:lnTo>
                    <a:lnTo>
                      <a:pt x="389622" y="473216"/>
                    </a:lnTo>
                    <a:lnTo>
                      <a:pt x="383263" y="458915"/>
                    </a:lnTo>
                    <a:lnTo>
                      <a:pt x="377222" y="444614"/>
                    </a:lnTo>
                    <a:lnTo>
                      <a:pt x="371816" y="429677"/>
                    </a:lnTo>
                    <a:lnTo>
                      <a:pt x="367047" y="414422"/>
                    </a:lnTo>
                    <a:lnTo>
                      <a:pt x="363231" y="399167"/>
                    </a:lnTo>
                    <a:lnTo>
                      <a:pt x="360052" y="383594"/>
                    </a:lnTo>
                    <a:lnTo>
                      <a:pt x="357826" y="367704"/>
                    </a:lnTo>
                    <a:lnTo>
                      <a:pt x="356236" y="351496"/>
                    </a:lnTo>
                    <a:lnTo>
                      <a:pt x="355918" y="343551"/>
                    </a:lnTo>
                    <a:lnTo>
                      <a:pt x="355600" y="335605"/>
                    </a:lnTo>
                    <a:lnTo>
                      <a:pt x="355600" y="327342"/>
                    </a:lnTo>
                    <a:lnTo>
                      <a:pt x="355600" y="319397"/>
                    </a:lnTo>
                    <a:lnTo>
                      <a:pt x="355918" y="311134"/>
                    </a:lnTo>
                    <a:lnTo>
                      <a:pt x="356554" y="303189"/>
                    </a:lnTo>
                    <a:lnTo>
                      <a:pt x="357190" y="294608"/>
                    </a:lnTo>
                    <a:lnTo>
                      <a:pt x="358144" y="286345"/>
                    </a:lnTo>
                    <a:lnTo>
                      <a:pt x="359098" y="278082"/>
                    </a:lnTo>
                    <a:lnTo>
                      <a:pt x="360370" y="269819"/>
                    </a:lnTo>
                    <a:lnTo>
                      <a:pt x="362277" y="261874"/>
                    </a:lnTo>
                    <a:lnTo>
                      <a:pt x="364185" y="253611"/>
                    </a:lnTo>
                    <a:lnTo>
                      <a:pt x="366093" y="245030"/>
                    </a:lnTo>
                    <a:lnTo>
                      <a:pt x="368001" y="237085"/>
                    </a:lnTo>
                    <a:lnTo>
                      <a:pt x="370862" y="229140"/>
                    </a:lnTo>
                    <a:lnTo>
                      <a:pt x="373088" y="221194"/>
                    </a:lnTo>
                    <a:lnTo>
                      <a:pt x="376268" y="213249"/>
                    </a:lnTo>
                    <a:lnTo>
                      <a:pt x="379129" y="205622"/>
                    </a:lnTo>
                    <a:lnTo>
                      <a:pt x="381991" y="197994"/>
                    </a:lnTo>
                    <a:lnTo>
                      <a:pt x="385489" y="190685"/>
                    </a:lnTo>
                    <a:lnTo>
                      <a:pt x="388986" y="183375"/>
                    </a:lnTo>
                    <a:lnTo>
                      <a:pt x="392802" y="176066"/>
                    </a:lnTo>
                    <a:lnTo>
                      <a:pt x="396299" y="169074"/>
                    </a:lnTo>
                    <a:lnTo>
                      <a:pt x="400433" y="161764"/>
                    </a:lnTo>
                    <a:lnTo>
                      <a:pt x="409018" y="148099"/>
                    </a:lnTo>
                    <a:lnTo>
                      <a:pt x="417921" y="135068"/>
                    </a:lnTo>
                    <a:lnTo>
                      <a:pt x="427778" y="122356"/>
                    </a:lnTo>
                    <a:lnTo>
                      <a:pt x="437952" y="109962"/>
                    </a:lnTo>
                    <a:lnTo>
                      <a:pt x="448763" y="98521"/>
                    </a:lnTo>
                    <a:lnTo>
                      <a:pt x="460210" y="87397"/>
                    </a:lnTo>
                    <a:lnTo>
                      <a:pt x="471974" y="77227"/>
                    </a:lnTo>
                    <a:lnTo>
                      <a:pt x="484375" y="67057"/>
                    </a:lnTo>
                    <a:lnTo>
                      <a:pt x="496775" y="57841"/>
                    </a:lnTo>
                    <a:lnTo>
                      <a:pt x="510130" y="49578"/>
                    </a:lnTo>
                    <a:lnTo>
                      <a:pt x="523802" y="41633"/>
                    </a:lnTo>
                    <a:lnTo>
                      <a:pt x="537474" y="34005"/>
                    </a:lnTo>
                    <a:lnTo>
                      <a:pt x="551783" y="27332"/>
                    </a:lnTo>
                    <a:lnTo>
                      <a:pt x="566409" y="21293"/>
                    </a:lnTo>
                    <a:lnTo>
                      <a:pt x="581353" y="16208"/>
                    </a:lnTo>
                    <a:lnTo>
                      <a:pt x="596297" y="11759"/>
                    </a:lnTo>
                    <a:lnTo>
                      <a:pt x="611878" y="7627"/>
                    </a:lnTo>
                    <a:lnTo>
                      <a:pt x="627776" y="4767"/>
                    </a:lnTo>
                    <a:lnTo>
                      <a:pt x="643356" y="2225"/>
                    </a:lnTo>
                    <a:lnTo>
                      <a:pt x="659572" y="636"/>
                    </a:lnTo>
                    <a:lnTo>
                      <a:pt x="667521" y="318"/>
                    </a:lnTo>
                    <a:lnTo>
                      <a:pt x="675470" y="0"/>
                    </a:lnTo>
                    <a:close/>
                  </a:path>
                </a:pathLst>
              </a:custGeom>
              <a:solidFill>
                <a:srgbClr val="8FAADC"/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9" name="文本框 8"/>
            <p:cNvSpPr txBox="1"/>
            <p:nvPr/>
          </p:nvSpPr>
          <p:spPr>
            <a:xfrm>
              <a:off x="8600662" y="1751924"/>
              <a:ext cx="2046317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 smtClean="0"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宗法制</a:t>
              </a:r>
              <a:r>
                <a:rPr lang="en-US" altLang="zh-CN" sz="2000" dirty="0" smtClean="0"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VS</a:t>
              </a:r>
              <a:r>
                <a:rPr lang="zh-CN" altLang="en-US" sz="2000" dirty="0" smtClean="0"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分封制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0239975" y="2740798"/>
              <a:ext cx="102315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 smtClean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天子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0239975" y="3246834"/>
              <a:ext cx="102315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 smtClean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诸侯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239975" y="3789096"/>
              <a:ext cx="102315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 smtClean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卿大夫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0239975" y="4331358"/>
              <a:ext cx="102315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 smtClean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士</a:t>
              </a:r>
            </a:p>
          </p:txBody>
        </p:sp>
      </p:grpSp>
      <p:sp>
        <p:nvSpPr>
          <p:cNvPr id="5" name="矩形 4"/>
          <p:cNvSpPr/>
          <p:nvPr/>
        </p:nvSpPr>
        <p:spPr>
          <a:xfrm>
            <a:off x="8262851" y="2135630"/>
            <a:ext cx="3684698" cy="3541222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2812472" y="2376293"/>
            <a:ext cx="399011" cy="3990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名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4657897" y="4169537"/>
            <a:ext cx="399011" cy="399011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大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3392723" y="2376292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845" y="0"/>
            <a:ext cx="33313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2.1.3.3 </a:t>
            </a:r>
            <a:r>
              <a:rPr lang="zh-CN" altLang="en-US" sz="1600" dirty="0"/>
              <a:t>西周：统一文化历程的开始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00967" y="2242022"/>
            <a:ext cx="7591033" cy="3657229"/>
          </a:xfrm>
        </p:spPr>
        <p:txBody>
          <a:bodyPr>
            <a:normAutofit/>
          </a:bodyPr>
          <a:lstStyle/>
          <a:p>
            <a:r>
              <a:rPr lang="en-US" altLang="zh-CN" sz="2400" dirty="0" smtClean="0">
                <a:latin typeface="+mj-ea"/>
                <a:ea typeface="+mj-ea"/>
              </a:rPr>
              <a:t>2.1.3</a:t>
            </a:r>
            <a:r>
              <a:rPr lang="zh-CN" altLang="en-US" sz="2400" dirty="0" smtClean="0">
                <a:latin typeface="+mj-ea"/>
                <a:ea typeface="+mj-ea"/>
              </a:rPr>
              <a:t> 周</a:t>
            </a:r>
            <a:endParaRPr lang="en-US" altLang="zh-CN" sz="2400" dirty="0">
              <a:latin typeface="+mj-ea"/>
              <a:ea typeface="+mj-ea"/>
            </a:endParaRPr>
          </a:p>
          <a:p>
            <a:r>
              <a:rPr lang="zh-CN" altLang="en-US" sz="2400" dirty="0">
                <a:latin typeface="+mj-ea"/>
                <a:ea typeface="+mj-ea"/>
              </a:rPr>
              <a:t>二、</a:t>
            </a:r>
            <a:r>
              <a:rPr lang="zh-CN" altLang="zh-CN" sz="2400" dirty="0">
                <a:latin typeface="+mj-ea"/>
                <a:ea typeface="+mj-ea"/>
              </a:rPr>
              <a:t>农耕文化方向的</a:t>
            </a:r>
            <a:r>
              <a:rPr lang="zh-CN" altLang="zh-CN" sz="2400" dirty="0" smtClean="0">
                <a:latin typeface="+mj-ea"/>
                <a:ea typeface="+mj-ea"/>
              </a:rPr>
              <a:t>抉择</a:t>
            </a:r>
            <a:r>
              <a:rPr lang="zh-CN" altLang="en-US" dirty="0" smtClean="0">
                <a:solidFill>
                  <a:srgbClr val="4472C4"/>
                </a:solidFill>
              </a:rPr>
              <a:t>★</a:t>
            </a:r>
            <a:r>
              <a:rPr lang="zh-CN" altLang="en-US" dirty="0">
                <a:solidFill>
                  <a:srgbClr val="4472C4"/>
                </a:solidFill>
              </a:rPr>
              <a:t>★</a:t>
            </a:r>
            <a:r>
              <a:rPr lang="zh-CN" altLang="zh-CN" dirty="0" smtClean="0"/>
              <a:t>：</a:t>
            </a:r>
            <a:endParaRPr lang="zh-CN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zh-CN" b="1" u="sng" dirty="0">
                <a:solidFill>
                  <a:schemeClr val="accent5"/>
                </a:solidFill>
              </a:rPr>
              <a:t>周人</a:t>
            </a:r>
            <a:r>
              <a:rPr lang="zh-CN" altLang="zh-CN" dirty="0"/>
              <a:t>极端重视</a:t>
            </a:r>
            <a:r>
              <a:rPr lang="zh-CN" altLang="zh-CN" b="1" u="sng" dirty="0">
                <a:solidFill>
                  <a:schemeClr val="accent5"/>
                </a:solidFill>
              </a:rPr>
              <a:t>农耕生产</a:t>
            </a:r>
            <a:r>
              <a:rPr lang="zh-CN" altLang="zh-CN" dirty="0"/>
              <a:t>。（</a:t>
            </a:r>
            <a:r>
              <a:rPr lang="en-US" altLang="zh-CN" dirty="0"/>
              <a:t>1310</a:t>
            </a:r>
            <a:r>
              <a:rPr lang="zh-CN" altLang="zh-CN" dirty="0"/>
              <a:t>、</a:t>
            </a:r>
            <a:r>
              <a:rPr lang="en-US" altLang="zh-CN" dirty="0"/>
              <a:t>1001</a:t>
            </a:r>
            <a:r>
              <a:rPr lang="zh-CN" altLang="zh-CN" dirty="0"/>
              <a:t>单）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dirty="0" smtClean="0"/>
              <a:t>周人不</a:t>
            </a:r>
            <a:r>
              <a:rPr lang="zh-CN" altLang="en-US" dirty="0"/>
              <a:t>仅仅把农耕当作简单的生产行为，而是赋予它以某种</a:t>
            </a:r>
            <a:r>
              <a:rPr lang="zh-CN" altLang="en-US" b="1" u="sng" dirty="0">
                <a:solidFill>
                  <a:schemeClr val="accent5"/>
                </a:solidFill>
              </a:rPr>
              <a:t>“政道”</a:t>
            </a:r>
            <a:r>
              <a:rPr lang="zh-CN" altLang="en-US" dirty="0"/>
              <a:t>含义。（了解民间疾苦</a:t>
            </a:r>
            <a:r>
              <a:rPr lang="en-US" altLang="zh-CN" dirty="0"/>
              <a:t>+</a:t>
            </a:r>
            <a:r>
              <a:rPr lang="zh-CN" altLang="en-US" dirty="0"/>
              <a:t>继承传统）</a:t>
            </a:r>
            <a:endParaRPr lang="en-US" altLang="zh-CN" dirty="0"/>
          </a:p>
          <a:p>
            <a:pPr marL="457200" indent="-457200" algn="just">
              <a:buFont typeface="+mj-lt"/>
              <a:buAutoNum type="arabicPeriod"/>
            </a:pPr>
            <a:r>
              <a:rPr lang="zh-CN" altLang="en-US" dirty="0"/>
              <a:t>农事活动关乎人民的和睦与道德的</a:t>
            </a:r>
            <a:r>
              <a:rPr lang="zh-CN" altLang="en-US" dirty="0" smtClean="0"/>
              <a:t>淳朴（</a:t>
            </a:r>
            <a:r>
              <a:rPr lang="en-US" altLang="zh-CN" dirty="0" smtClean="0"/>
              <a:t> </a:t>
            </a:r>
            <a:r>
              <a:rPr lang="zh-CN" altLang="en-US" dirty="0"/>
              <a:t>行商</a:t>
            </a:r>
            <a:r>
              <a:rPr lang="en-US" altLang="zh-CN" dirty="0"/>
              <a:t>——</a:t>
            </a:r>
            <a:r>
              <a:rPr lang="zh-CN" altLang="en-US" dirty="0"/>
              <a:t>“贱业” 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marL="457200" indent="-457200" algn="just">
              <a:buFont typeface="+mj-lt"/>
              <a:buAutoNum type="arabicPeriod"/>
            </a:pPr>
            <a:r>
              <a:rPr lang="zh-CN" altLang="en-US" dirty="0" smtClean="0"/>
              <a:t>体现</a:t>
            </a:r>
            <a:r>
              <a:rPr lang="zh-CN" altLang="en-US" b="1" u="sng" dirty="0">
                <a:solidFill>
                  <a:schemeClr val="accent5"/>
                </a:solidFill>
              </a:rPr>
              <a:t>“重农主义”</a:t>
            </a:r>
            <a:r>
              <a:rPr lang="zh-CN" altLang="en-US" dirty="0"/>
              <a:t> </a:t>
            </a:r>
            <a:r>
              <a:rPr lang="zh-CN" altLang="en-US" dirty="0" smtClean="0"/>
              <a:t>。</a:t>
            </a:r>
            <a:r>
              <a:rPr lang="zh-CN" altLang="zh-CN" dirty="0" smtClean="0"/>
              <a:t>（</a:t>
            </a:r>
            <a:r>
              <a:rPr lang="en-US" altLang="zh-CN" dirty="0"/>
              <a:t>0901</a:t>
            </a:r>
            <a:r>
              <a:rPr lang="zh-CN" altLang="zh-CN" dirty="0"/>
              <a:t>、</a:t>
            </a:r>
            <a:r>
              <a:rPr lang="en-US" altLang="zh-CN" dirty="0"/>
              <a:t>0910</a:t>
            </a:r>
            <a:r>
              <a:rPr lang="zh-CN" altLang="zh-CN" dirty="0"/>
              <a:t>选）</a:t>
            </a:r>
          </a:p>
          <a:p>
            <a:pPr algn="just"/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32</a:t>
            </a:fld>
            <a:endParaRPr lang="zh-CN" altLang="en-US"/>
          </a:p>
        </p:txBody>
      </p:sp>
      <p:graphicFrame>
        <p:nvGraphicFramePr>
          <p:cNvPr id="6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东周时代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西周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春秋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战国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11" name="圆角矩形 10"/>
          <p:cNvSpPr/>
          <p:nvPr/>
        </p:nvSpPr>
        <p:spPr>
          <a:xfrm>
            <a:off x="5796209" y="2400353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62" y="2599858"/>
            <a:ext cx="3810835" cy="301056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9845" y="0"/>
            <a:ext cx="33313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2.1.3.3 </a:t>
            </a:r>
            <a:r>
              <a:rPr lang="zh-CN" altLang="en-US" sz="1600" dirty="0"/>
              <a:t>西周：统一文化历程的开始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76400" y="1958834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9.</a:t>
            </a:r>
            <a:r>
              <a:rPr kumimoji="1" lang="zh-CN" altLang="en-US" sz="2800" dirty="0" smtClean="0"/>
              <a:t>周人极端重视的是（）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渔业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手工业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治陶业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农业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6925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76400" y="1958834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9.</a:t>
            </a:r>
            <a:r>
              <a:rPr kumimoji="1" lang="zh-CN" altLang="en-US" sz="2800" dirty="0" smtClean="0"/>
              <a:t>周人极端重视的是（</a:t>
            </a:r>
            <a:r>
              <a:rPr kumimoji="1" lang="en-US" altLang="zh-CN" sz="2800" dirty="0" smtClean="0"/>
              <a:t>D</a:t>
            </a:r>
            <a:r>
              <a:rPr kumimoji="1" lang="zh-CN" altLang="en-US" sz="2800" dirty="0" smtClean="0"/>
              <a:t>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渔业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手工业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治陶业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农业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4437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79447"/>
            <a:ext cx="10515600" cy="2236879"/>
          </a:xfrm>
        </p:spPr>
        <p:txBody>
          <a:bodyPr>
            <a:normAutofit/>
          </a:bodyPr>
          <a:lstStyle/>
          <a:p>
            <a:r>
              <a:rPr lang="en-US" altLang="zh-CN" b="1" dirty="0" smtClean="0"/>
              <a:t>2.1.3</a:t>
            </a:r>
            <a:r>
              <a:rPr lang="zh-CN" altLang="en-US" b="1" dirty="0" smtClean="0"/>
              <a:t> 东周</a:t>
            </a:r>
            <a:r>
              <a:rPr lang="en-US" altLang="zh-CN" b="1" dirty="0" smtClean="0"/>
              <a:t>——</a:t>
            </a:r>
            <a:r>
              <a:rPr lang="zh-CN" altLang="en-US" b="1" dirty="0" smtClean="0"/>
              <a:t>文化观念的元创时代</a:t>
            </a:r>
            <a:endParaRPr lang="en-US" altLang="zh-CN" b="1" dirty="0"/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zh-CN" dirty="0" smtClean="0"/>
              <a:t>公元前</a:t>
            </a:r>
            <a:r>
              <a:rPr lang="en-US" altLang="zh-CN" dirty="0"/>
              <a:t>771</a:t>
            </a:r>
            <a:r>
              <a:rPr lang="zh-CN" altLang="zh-CN" dirty="0"/>
              <a:t>年，西周的最后一代王</a:t>
            </a:r>
            <a:r>
              <a:rPr lang="zh-CN" altLang="zh-CN" b="1" u="sng" dirty="0">
                <a:solidFill>
                  <a:schemeClr val="accent5"/>
                </a:solidFill>
              </a:rPr>
              <a:t>幽王</a:t>
            </a:r>
            <a:r>
              <a:rPr lang="zh-CN" altLang="zh-CN" dirty="0"/>
              <a:t>被犬戎所杀，西周结束。（</a:t>
            </a:r>
            <a:r>
              <a:rPr lang="en-US" altLang="zh-CN" dirty="0"/>
              <a:t>0810</a:t>
            </a:r>
            <a:r>
              <a:rPr lang="zh-CN" altLang="zh-CN" dirty="0"/>
              <a:t>单</a:t>
            </a:r>
            <a:r>
              <a:rPr lang="zh-CN" altLang="zh-CN" dirty="0" smtClean="0"/>
              <a:t>）</a:t>
            </a:r>
            <a:endParaRPr lang="en-US" altLang="zh-CN" dirty="0" smtClean="0"/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b="1" u="sng" dirty="0">
                <a:solidFill>
                  <a:schemeClr val="accent5"/>
                </a:solidFill>
              </a:rPr>
              <a:t>周平王东迁洛邑</a:t>
            </a:r>
            <a:r>
              <a:rPr lang="zh-CN" altLang="en-US" dirty="0" smtClean="0"/>
              <a:t>，东周开始。</a:t>
            </a:r>
            <a:endParaRPr lang="en-US" altLang="zh-CN" dirty="0" smtClean="0"/>
          </a:p>
          <a:p>
            <a:pPr marL="342900" indent="-342900">
              <a:buFont typeface="Wingdings" panose="05000000000000000000" pitchFamily="2" charset="2"/>
              <a:buChar char="n"/>
            </a:pPr>
            <a:r>
              <a:rPr lang="zh-CN" altLang="en-US" dirty="0" smtClean="0"/>
              <a:t>以公元前</a:t>
            </a:r>
            <a:r>
              <a:rPr lang="en-US" altLang="zh-CN" dirty="0" smtClean="0"/>
              <a:t>476</a:t>
            </a:r>
            <a:r>
              <a:rPr lang="zh-CN" altLang="en-US" dirty="0" smtClean="0"/>
              <a:t>年为界，分为春秋和战国，最后统一于</a:t>
            </a:r>
            <a:r>
              <a:rPr lang="zh-CN" altLang="en-US" b="1" u="sng" dirty="0">
                <a:solidFill>
                  <a:schemeClr val="accent5"/>
                </a:solidFill>
              </a:rPr>
              <a:t>秦</a:t>
            </a:r>
            <a:r>
              <a:rPr lang="zh-CN" altLang="en-US" dirty="0" smtClean="0"/>
              <a:t>。</a:t>
            </a:r>
            <a:endParaRPr lang="zh-CN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35</a:t>
            </a:fld>
            <a:endParaRPr lang="zh-CN" altLang="en-US"/>
          </a:p>
        </p:txBody>
      </p:sp>
      <p:graphicFrame>
        <p:nvGraphicFramePr>
          <p:cNvPr id="5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东周时代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春秋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战国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544782" y="4216382"/>
            <a:ext cx="128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文</a:t>
            </a:r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王</a:t>
            </a:r>
            <a:r>
              <a:rPr lang="en-US" altLang="zh-CN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/</a:t>
            </a:r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武王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武王伐纣</a:t>
            </a:r>
            <a:endParaRPr lang="zh-CN" altLang="en-US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813857" y="4539547"/>
            <a:ext cx="701043" cy="0"/>
          </a:xfrm>
          <a:prstGeom prst="line">
            <a:avLst/>
          </a:prstGeom>
          <a:ln w="28575">
            <a:solidFill>
              <a:schemeClr val="accent6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431770" y="4216382"/>
            <a:ext cx="128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平王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迁都洛邑</a:t>
            </a:r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4580309" y="4539546"/>
            <a:ext cx="1729051" cy="1"/>
          </a:xfrm>
          <a:prstGeom prst="line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9736972" y="4216381"/>
            <a:ext cx="128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嬴政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统一六国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26869" y="4339492"/>
            <a:ext cx="518164" cy="40011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周</a:t>
            </a: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7746074" y="4552296"/>
            <a:ext cx="1729051" cy="1"/>
          </a:xfrm>
          <a:prstGeom prst="line">
            <a:avLst/>
          </a:prstGeom>
          <a:ln w="28575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334989" y="4229130"/>
            <a:ext cx="1411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前</a:t>
            </a:r>
            <a:r>
              <a:rPr lang="en-US" altLang="zh-CN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476</a:t>
            </a:r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年</a:t>
            </a:r>
            <a:endParaRPr lang="en-US" altLang="zh-CN" dirty="0" smtClean="0">
              <a:latin typeface="方正启体简体" panose="03000509000000000000" pitchFamily="65" charset="-122"/>
              <a:ea typeface="方正启体简体" panose="03000509000000000000" pitchFamily="65" charset="-122"/>
            </a:endParaRPr>
          </a:p>
          <a:p>
            <a:pPr algn="ctr"/>
            <a:r>
              <a:rPr lang="zh-CN" altLang="en-US" dirty="0" smtClean="0">
                <a:latin typeface="方正启体简体" panose="03000509000000000000" pitchFamily="65" charset="-122"/>
                <a:ea typeface="方正启体简体" panose="03000509000000000000" pitchFamily="65" charset="-122"/>
              </a:rPr>
              <a:t>（司马迁定）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973778" y="4786228"/>
            <a:ext cx="833356" cy="40011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春秋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8193921" y="4786228"/>
            <a:ext cx="833356" cy="40011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战国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2747700" y="4875461"/>
            <a:ext cx="833356" cy="40011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西周</a:t>
            </a:r>
          </a:p>
        </p:txBody>
      </p:sp>
      <p:sp>
        <p:nvSpPr>
          <p:cNvPr id="18" name="右中括号 17"/>
          <p:cNvSpPr/>
          <p:nvPr/>
        </p:nvSpPr>
        <p:spPr>
          <a:xfrm rot="5400000">
            <a:off x="6917547" y="3813398"/>
            <a:ext cx="124396" cy="3114852"/>
          </a:xfrm>
          <a:prstGeom prst="rightBracket">
            <a:avLst/>
          </a:prstGeom>
          <a:ln w="28575">
            <a:solidFill>
              <a:schemeClr val="accent6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623853" y="5232967"/>
            <a:ext cx="833356" cy="40011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东周</a:t>
            </a:r>
          </a:p>
        </p:txBody>
      </p:sp>
      <p:sp>
        <p:nvSpPr>
          <p:cNvPr id="20" name="圆角矩形 19"/>
          <p:cNvSpPr/>
          <p:nvPr/>
        </p:nvSpPr>
        <p:spPr>
          <a:xfrm>
            <a:off x="5001965" y="1884052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9845" y="0"/>
            <a:ext cx="33313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2.1.3.3 </a:t>
            </a:r>
            <a:r>
              <a:rPr lang="zh-CN" altLang="en-US" sz="1600" dirty="0"/>
              <a:t>西周：统一文化历程的开始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28666" y="1958834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8.</a:t>
            </a:r>
            <a:r>
              <a:rPr kumimoji="1" lang="zh-CN" altLang="en-US" sz="2800" dirty="0" smtClean="0"/>
              <a:t>分为春秋战国前后两期的朝代是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西周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东周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东汉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东晋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8368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28666" y="1958834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8.</a:t>
            </a:r>
            <a:r>
              <a:rPr kumimoji="1" lang="zh-CN" altLang="en-US" sz="2800" dirty="0" smtClean="0"/>
              <a:t>分为春秋战国前后两期的朝代是</a:t>
            </a:r>
            <a:r>
              <a:rPr kumimoji="1" lang="en-US" altLang="zh-CN" sz="2800" dirty="0" smtClean="0"/>
              <a:t>(D)</a:t>
            </a:r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西周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东周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东汉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东晋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487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5213233"/>
            <a:ext cx="11123815" cy="781403"/>
          </a:xfrm>
        </p:spPr>
        <p:txBody>
          <a:bodyPr>
            <a:normAutofit fontScale="92500"/>
          </a:bodyPr>
          <a:lstStyle/>
          <a:p>
            <a:r>
              <a:rPr lang="en-US" altLang="zh-CN" sz="2400" smtClean="0">
                <a:latin typeface="+mj-ea"/>
                <a:ea typeface="+mj-ea"/>
              </a:rPr>
              <a:t>2.1.4</a:t>
            </a:r>
            <a:r>
              <a:rPr lang="zh-CN" altLang="en-US" sz="2400" dirty="0" smtClean="0">
                <a:latin typeface="+mj-ea"/>
                <a:ea typeface="+mj-ea"/>
              </a:rPr>
              <a:t>诸子百家</a:t>
            </a:r>
            <a:r>
              <a:rPr lang="zh-CN" altLang="en-US" b="1" dirty="0" smtClean="0"/>
              <a:t>：</a:t>
            </a:r>
            <a:r>
              <a:rPr lang="zh-CN" altLang="zh-CN" dirty="0" smtClean="0"/>
              <a:t>有“</a:t>
            </a:r>
            <a:r>
              <a:rPr lang="zh-CN" altLang="zh-CN" b="1" u="sng" dirty="0">
                <a:solidFill>
                  <a:schemeClr val="accent5"/>
                </a:solidFill>
              </a:rPr>
              <a:t>九流十家</a:t>
            </a:r>
            <a:r>
              <a:rPr lang="zh-CN" altLang="zh-CN" dirty="0" smtClean="0"/>
              <a:t>”之说，影响大的儒、道、法、墨、阴阳、刑名等派别</a:t>
            </a:r>
            <a:r>
              <a:rPr lang="zh-CN" altLang="en-US" dirty="0" smtClean="0">
                <a:solidFill>
                  <a:srgbClr val="4472C4"/>
                </a:solidFill>
              </a:rPr>
              <a:t>★★</a:t>
            </a:r>
            <a:r>
              <a:rPr lang="zh-CN" altLang="en-US" dirty="0">
                <a:solidFill>
                  <a:srgbClr val="4472C4"/>
                </a:solidFill>
              </a:rPr>
              <a:t>★</a:t>
            </a:r>
            <a:r>
              <a:rPr lang="zh-CN" altLang="zh-CN" dirty="0" smtClean="0"/>
              <a:t>（</a:t>
            </a:r>
            <a:r>
              <a:rPr lang="en-US" altLang="zh-CN" dirty="0" smtClean="0"/>
              <a:t>1101</a:t>
            </a:r>
            <a:r>
              <a:rPr lang="zh-CN" altLang="zh-CN" dirty="0" smtClean="0"/>
              <a:t>名）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38</a:t>
            </a:fld>
            <a:endParaRPr lang="zh-CN" altLang="en-US"/>
          </a:p>
        </p:txBody>
      </p:sp>
      <p:graphicFrame>
        <p:nvGraphicFramePr>
          <p:cNvPr id="5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东周时代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春秋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战国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sp>
        <p:nvSpPr>
          <p:cNvPr id="22" name="内容占位符 2"/>
          <p:cNvSpPr txBox="1"/>
          <p:nvPr/>
        </p:nvSpPr>
        <p:spPr>
          <a:xfrm>
            <a:off x="480751" y="5489238"/>
            <a:ext cx="11346872" cy="684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zh-CN" altLang="en-US" sz="2000" kern="12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zh-CN" altLang="en-US" sz="2000" kern="12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zh-CN" altLang="en-US" sz="2000" kern="12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zh-CN" altLang="en-US" sz="2000" kern="12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4693569" y="2377516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法家</a:t>
            </a:r>
          </a:p>
        </p:txBody>
      </p:sp>
      <p:sp>
        <p:nvSpPr>
          <p:cNvPr id="9" name="矩形 8"/>
          <p:cNvSpPr/>
          <p:nvPr/>
        </p:nvSpPr>
        <p:spPr>
          <a:xfrm>
            <a:off x="2930603" y="2377516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道家</a:t>
            </a:r>
          </a:p>
        </p:txBody>
      </p:sp>
      <p:sp>
        <p:nvSpPr>
          <p:cNvPr id="12" name="矩形 11"/>
          <p:cNvSpPr/>
          <p:nvPr/>
        </p:nvSpPr>
        <p:spPr>
          <a:xfrm>
            <a:off x="3812086" y="2377516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墨家</a:t>
            </a:r>
          </a:p>
        </p:txBody>
      </p:sp>
      <p:sp>
        <p:nvSpPr>
          <p:cNvPr id="14" name="矩形 13"/>
          <p:cNvSpPr/>
          <p:nvPr/>
        </p:nvSpPr>
        <p:spPr>
          <a:xfrm>
            <a:off x="2049120" y="2377516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儒家</a:t>
            </a:r>
          </a:p>
        </p:txBody>
      </p:sp>
      <p:sp>
        <p:nvSpPr>
          <p:cNvPr id="25" name="矩形 24"/>
          <p:cNvSpPr/>
          <p:nvPr/>
        </p:nvSpPr>
        <p:spPr>
          <a:xfrm>
            <a:off x="4693569" y="3355598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法家</a:t>
            </a:r>
          </a:p>
        </p:txBody>
      </p:sp>
      <p:sp>
        <p:nvSpPr>
          <p:cNvPr id="26" name="矩形 25"/>
          <p:cNvSpPr/>
          <p:nvPr/>
        </p:nvSpPr>
        <p:spPr>
          <a:xfrm>
            <a:off x="2930603" y="3355598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道家</a:t>
            </a:r>
          </a:p>
        </p:txBody>
      </p:sp>
      <p:sp>
        <p:nvSpPr>
          <p:cNvPr id="27" name="矩形 26"/>
          <p:cNvSpPr/>
          <p:nvPr/>
        </p:nvSpPr>
        <p:spPr>
          <a:xfrm>
            <a:off x="3812086" y="3355598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墨家</a:t>
            </a:r>
          </a:p>
        </p:txBody>
      </p:sp>
      <p:sp>
        <p:nvSpPr>
          <p:cNvPr id="28" name="矩形 27"/>
          <p:cNvSpPr/>
          <p:nvPr/>
        </p:nvSpPr>
        <p:spPr>
          <a:xfrm>
            <a:off x="2049120" y="3355598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儒家</a:t>
            </a:r>
          </a:p>
        </p:txBody>
      </p:sp>
      <p:sp>
        <p:nvSpPr>
          <p:cNvPr id="29" name="矩形 28"/>
          <p:cNvSpPr/>
          <p:nvPr/>
        </p:nvSpPr>
        <p:spPr>
          <a:xfrm>
            <a:off x="5575052" y="3355598"/>
            <a:ext cx="95410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阴阳家</a:t>
            </a:r>
          </a:p>
        </p:txBody>
      </p:sp>
      <p:sp>
        <p:nvSpPr>
          <p:cNvPr id="30" name="矩形 29"/>
          <p:cNvSpPr/>
          <p:nvPr/>
        </p:nvSpPr>
        <p:spPr>
          <a:xfrm>
            <a:off x="7850978" y="3355598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名家</a:t>
            </a:r>
          </a:p>
        </p:txBody>
      </p:sp>
      <p:sp>
        <p:nvSpPr>
          <p:cNvPr id="31" name="矩形 30"/>
          <p:cNvSpPr/>
          <p:nvPr/>
        </p:nvSpPr>
        <p:spPr>
          <a:xfrm>
            <a:off x="8732461" y="3355598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杂家</a:t>
            </a:r>
          </a:p>
        </p:txBody>
      </p:sp>
      <p:sp>
        <p:nvSpPr>
          <p:cNvPr id="32" name="矩形 31"/>
          <p:cNvSpPr/>
          <p:nvPr/>
        </p:nvSpPr>
        <p:spPr>
          <a:xfrm>
            <a:off x="9613944" y="3355598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农家</a:t>
            </a:r>
          </a:p>
        </p:txBody>
      </p:sp>
      <p:sp>
        <p:nvSpPr>
          <p:cNvPr id="34" name="矩形 33"/>
          <p:cNvSpPr/>
          <p:nvPr/>
        </p:nvSpPr>
        <p:spPr>
          <a:xfrm>
            <a:off x="6713015" y="3355598"/>
            <a:ext cx="95410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纵横家</a:t>
            </a:r>
          </a:p>
        </p:txBody>
      </p:sp>
      <p:sp>
        <p:nvSpPr>
          <p:cNvPr id="35" name="矩形 34"/>
          <p:cNvSpPr/>
          <p:nvPr/>
        </p:nvSpPr>
        <p:spPr>
          <a:xfrm>
            <a:off x="4693569" y="4333680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法家</a:t>
            </a:r>
          </a:p>
        </p:txBody>
      </p:sp>
      <p:sp>
        <p:nvSpPr>
          <p:cNvPr id="36" name="矩形 35"/>
          <p:cNvSpPr/>
          <p:nvPr/>
        </p:nvSpPr>
        <p:spPr>
          <a:xfrm>
            <a:off x="2930603" y="4333680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道家</a:t>
            </a:r>
          </a:p>
        </p:txBody>
      </p:sp>
      <p:sp>
        <p:nvSpPr>
          <p:cNvPr id="37" name="矩形 36"/>
          <p:cNvSpPr/>
          <p:nvPr/>
        </p:nvSpPr>
        <p:spPr>
          <a:xfrm>
            <a:off x="3812086" y="4333680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墨家</a:t>
            </a:r>
          </a:p>
        </p:txBody>
      </p:sp>
      <p:sp>
        <p:nvSpPr>
          <p:cNvPr id="38" name="矩形 37"/>
          <p:cNvSpPr/>
          <p:nvPr/>
        </p:nvSpPr>
        <p:spPr>
          <a:xfrm>
            <a:off x="2049120" y="4333680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儒家</a:t>
            </a:r>
          </a:p>
        </p:txBody>
      </p:sp>
      <p:sp>
        <p:nvSpPr>
          <p:cNvPr id="39" name="矩形 38"/>
          <p:cNvSpPr/>
          <p:nvPr/>
        </p:nvSpPr>
        <p:spPr>
          <a:xfrm>
            <a:off x="5575052" y="4333680"/>
            <a:ext cx="95410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阴阳家</a:t>
            </a:r>
          </a:p>
        </p:txBody>
      </p:sp>
      <p:sp>
        <p:nvSpPr>
          <p:cNvPr id="40" name="矩形 39"/>
          <p:cNvSpPr/>
          <p:nvPr/>
        </p:nvSpPr>
        <p:spPr>
          <a:xfrm>
            <a:off x="7850978" y="4333680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名家</a:t>
            </a:r>
          </a:p>
        </p:txBody>
      </p:sp>
      <p:sp>
        <p:nvSpPr>
          <p:cNvPr id="41" name="矩形 40"/>
          <p:cNvSpPr/>
          <p:nvPr/>
        </p:nvSpPr>
        <p:spPr>
          <a:xfrm>
            <a:off x="8732461" y="4333680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杂家</a:t>
            </a:r>
          </a:p>
        </p:txBody>
      </p:sp>
      <p:sp>
        <p:nvSpPr>
          <p:cNvPr id="42" name="矩形 41"/>
          <p:cNvSpPr/>
          <p:nvPr/>
        </p:nvSpPr>
        <p:spPr>
          <a:xfrm>
            <a:off x="9613944" y="4333680"/>
            <a:ext cx="69762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农家</a:t>
            </a:r>
          </a:p>
        </p:txBody>
      </p:sp>
      <p:sp>
        <p:nvSpPr>
          <p:cNvPr id="43" name="矩形 42"/>
          <p:cNvSpPr/>
          <p:nvPr/>
        </p:nvSpPr>
        <p:spPr>
          <a:xfrm>
            <a:off x="10495425" y="4333680"/>
            <a:ext cx="954107" cy="40011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小说家</a:t>
            </a:r>
          </a:p>
        </p:txBody>
      </p:sp>
      <p:sp>
        <p:nvSpPr>
          <p:cNvPr id="44" name="矩形 43"/>
          <p:cNvSpPr/>
          <p:nvPr/>
        </p:nvSpPr>
        <p:spPr>
          <a:xfrm>
            <a:off x="6713015" y="4333680"/>
            <a:ext cx="954107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5"/>
                </a:solidFill>
                <a:latin typeface="+mj-ea"/>
                <a:ea typeface="+mj-ea"/>
              </a:rPr>
              <a:t>纵横家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838197" y="3302932"/>
            <a:ext cx="89777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accent5"/>
                </a:solidFill>
                <a:latin typeface="+mj-ea"/>
                <a:ea typeface="+mj-ea"/>
              </a:rPr>
              <a:t>九流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886685" y="4289212"/>
            <a:ext cx="89777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accent5"/>
                </a:solidFill>
                <a:latin typeface="+mj-ea"/>
                <a:ea typeface="+mj-ea"/>
              </a:rPr>
              <a:t>十家</a:t>
            </a:r>
          </a:p>
        </p:txBody>
      </p:sp>
      <p:sp>
        <p:nvSpPr>
          <p:cNvPr id="33" name="圆角矩形 32"/>
          <p:cNvSpPr/>
          <p:nvPr/>
        </p:nvSpPr>
        <p:spPr>
          <a:xfrm>
            <a:off x="11628117" y="5404428"/>
            <a:ext cx="399011" cy="3990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名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8912" y="0"/>
            <a:ext cx="3980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2.1.4 </a:t>
            </a:r>
            <a:r>
              <a:rPr lang="zh-CN" altLang="en-US" sz="1600" dirty="0"/>
              <a:t>四、春秋战国：文化观念的原创时代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graphicFrame>
        <p:nvGraphicFramePr>
          <p:cNvPr id="5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东周时代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春秋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战国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grpSp>
        <p:nvGrpSpPr>
          <p:cNvPr id="19" name="组合 18"/>
          <p:cNvGrpSpPr/>
          <p:nvPr/>
        </p:nvGrpSpPr>
        <p:grpSpPr>
          <a:xfrm>
            <a:off x="702310" y="2039686"/>
            <a:ext cx="10651490" cy="1391162"/>
            <a:chOff x="824322" y="1815738"/>
            <a:chExt cx="10651490" cy="1391162"/>
          </a:xfrm>
        </p:grpSpPr>
        <p:sp>
          <p:nvSpPr>
            <p:cNvPr id="10" name="圆角矩形 9"/>
            <p:cNvSpPr/>
            <p:nvPr/>
          </p:nvSpPr>
          <p:spPr>
            <a:xfrm>
              <a:off x="1343983" y="1883683"/>
              <a:ext cx="10131829" cy="1255273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79047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39933" tIns="49531" rIns="92456" bIns="49531" numCol="1" spcCol="1270" anchor="ctr" anchorCtr="0">
              <a:noAutofit/>
            </a:bodyPr>
            <a:lstStyle/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zh-CN" sz="2000" kern="1200" dirty="0" smtClean="0">
                  <a:solidFill>
                    <a:srgbClr val="B79047"/>
                  </a:solidFill>
                  <a:latin typeface="+mj-ea"/>
                  <a:ea typeface="+mj-ea"/>
                </a:rPr>
                <a:t>儒家</a:t>
              </a:r>
              <a:r>
                <a:rPr lang="zh-CN" altLang="en-US" sz="2000" kern="1200" dirty="0" smtClean="0">
                  <a:solidFill>
                    <a:schemeClr val="tx1"/>
                  </a:solidFill>
                </a:rPr>
                <a:t>：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创始人是</a:t>
              </a:r>
              <a:r>
                <a:rPr lang="zh-CN" altLang="zh-CN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孔子</a:t>
              </a:r>
              <a:r>
                <a:rPr lang="zh-CN" altLang="en-US" sz="2000" kern="1200" dirty="0" smtClean="0">
                  <a:solidFill>
                    <a:schemeClr val="tx1"/>
                  </a:solidFill>
                </a:rPr>
                <a:t>。其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文化背景是鲁国礼乐文明。</a:t>
              </a:r>
              <a:endParaRPr lang="en-US" altLang="zh-CN" sz="2000" kern="1200" dirty="0" smtClean="0">
                <a:solidFill>
                  <a:schemeClr val="tx1"/>
                </a:solidFill>
              </a:endParaRPr>
            </a:p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zh-CN" sz="2000" kern="1200" dirty="0" smtClean="0">
                  <a:solidFill>
                    <a:schemeClr val="tx1"/>
                  </a:solidFill>
                </a:rPr>
                <a:t>思想核心是“</a:t>
              </a:r>
              <a:r>
                <a:rPr lang="zh-CN" altLang="zh-CN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仁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”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，主张“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己所不欲勿施于人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”，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。（</a:t>
              </a:r>
              <a:r>
                <a:rPr lang="en-US" altLang="zh-CN" sz="2000" kern="1200" dirty="0" smtClean="0">
                  <a:solidFill>
                    <a:schemeClr val="tx1"/>
                  </a:solidFill>
                </a:rPr>
                <a:t>1504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选、</a:t>
              </a:r>
              <a:r>
                <a:rPr lang="en-US" altLang="zh-CN" sz="2000" kern="1200" dirty="0" smtClean="0">
                  <a:solidFill>
                    <a:schemeClr val="tx1"/>
                  </a:solidFill>
                </a:rPr>
                <a:t>0810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名）</a:t>
              </a:r>
              <a:endParaRPr lang="en-US" altLang="zh-CN" sz="2000" kern="1200" dirty="0" smtClean="0">
                <a:solidFill>
                  <a:schemeClr val="tx1"/>
                </a:solidFill>
              </a:endParaRPr>
            </a:p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/>
                  </a:solidFill>
                </a:rPr>
                <a:t>其他代表人物：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孟子</a:t>
              </a:r>
            </a:p>
          </p:txBody>
        </p:sp>
        <p:sp>
          <p:nvSpPr>
            <p:cNvPr id="11" name="椭圆 10"/>
            <p:cNvSpPr/>
            <p:nvPr/>
          </p:nvSpPr>
          <p:spPr>
            <a:xfrm>
              <a:off x="824322" y="1815738"/>
              <a:ext cx="1391162" cy="1391162"/>
            </a:xfrm>
            <a:prstGeom prst="ellipse">
              <a:avLst/>
            </a:prstGeom>
            <a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53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3" name="矩形 2"/>
          <p:cNvSpPr/>
          <p:nvPr/>
        </p:nvSpPr>
        <p:spPr>
          <a:xfrm>
            <a:off x="2242606" y="2186247"/>
            <a:ext cx="741053" cy="398263"/>
          </a:xfrm>
          <a:prstGeom prst="rect">
            <a:avLst/>
          </a:prstGeom>
          <a:solidFill>
            <a:srgbClr val="B79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儒家</a:t>
            </a:r>
          </a:p>
        </p:txBody>
      </p:sp>
      <p:sp>
        <p:nvSpPr>
          <p:cNvPr id="15" name="圆角矩形 14"/>
          <p:cNvSpPr/>
          <p:nvPr/>
        </p:nvSpPr>
        <p:spPr>
          <a:xfrm>
            <a:off x="10127671" y="2452948"/>
            <a:ext cx="399011" cy="3990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名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10647332" y="2452948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8912" y="0"/>
            <a:ext cx="3980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2.1.4 </a:t>
            </a:r>
            <a:r>
              <a:rPr lang="zh-CN" altLang="en-US" sz="1600" dirty="0"/>
              <a:t>四、春秋战国：文化观念的原创时代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99" y="365126"/>
            <a:ext cx="3010593" cy="64513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本章结构图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4</a:t>
            </a:fld>
            <a:endParaRPr lang="zh-CN" altLang="en-US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75309889"/>
              </p:ext>
            </p:extLst>
          </p:nvPr>
        </p:nvGraphicFramePr>
        <p:xfrm>
          <a:off x="1022057" y="857361"/>
          <a:ext cx="10179128" cy="56449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3331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40</a:t>
            </a:fld>
            <a:endParaRPr lang="zh-CN" altLang="en-US"/>
          </a:p>
        </p:txBody>
      </p:sp>
      <p:graphicFrame>
        <p:nvGraphicFramePr>
          <p:cNvPr id="5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东周时代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春秋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战国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grpSp>
        <p:nvGrpSpPr>
          <p:cNvPr id="19" name="组合 18"/>
          <p:cNvGrpSpPr/>
          <p:nvPr/>
        </p:nvGrpSpPr>
        <p:grpSpPr>
          <a:xfrm>
            <a:off x="702310" y="2039686"/>
            <a:ext cx="10651490" cy="1391162"/>
            <a:chOff x="824322" y="1815738"/>
            <a:chExt cx="10651490" cy="1391162"/>
          </a:xfrm>
        </p:grpSpPr>
        <p:sp>
          <p:nvSpPr>
            <p:cNvPr id="10" name="圆角矩形 9"/>
            <p:cNvSpPr/>
            <p:nvPr/>
          </p:nvSpPr>
          <p:spPr>
            <a:xfrm>
              <a:off x="1343983" y="1883683"/>
              <a:ext cx="10131829" cy="1255273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79047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39933" tIns="49531" rIns="92456" bIns="49531" numCol="1" spcCol="1270" anchor="ctr" anchorCtr="0">
              <a:noAutofit/>
            </a:bodyPr>
            <a:lstStyle/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zh-CN" sz="2000" kern="1200" dirty="0" smtClean="0">
                  <a:solidFill>
                    <a:srgbClr val="B79047"/>
                  </a:solidFill>
                  <a:latin typeface="+mj-ea"/>
                  <a:ea typeface="+mj-ea"/>
                </a:rPr>
                <a:t>儒家</a:t>
              </a:r>
              <a:r>
                <a:rPr lang="zh-CN" altLang="en-US" sz="2000" kern="1200" dirty="0" smtClean="0">
                  <a:solidFill>
                    <a:schemeClr val="tx1"/>
                  </a:solidFill>
                </a:rPr>
                <a:t>：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创始人是</a:t>
              </a:r>
              <a:r>
                <a:rPr lang="zh-CN" altLang="zh-CN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孔子</a:t>
              </a:r>
              <a:r>
                <a:rPr lang="zh-CN" altLang="en-US" sz="2000" kern="1200" dirty="0" smtClean="0">
                  <a:solidFill>
                    <a:schemeClr val="tx1"/>
                  </a:solidFill>
                </a:rPr>
                <a:t>。其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文化背景是鲁国礼乐文明。</a:t>
              </a:r>
              <a:endParaRPr lang="en-US" altLang="zh-CN" sz="2000" kern="1200" dirty="0" smtClean="0">
                <a:solidFill>
                  <a:schemeClr val="tx1"/>
                </a:solidFill>
              </a:endParaRPr>
            </a:p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zh-CN" sz="2000" kern="1200" dirty="0" smtClean="0">
                  <a:solidFill>
                    <a:schemeClr val="tx1"/>
                  </a:solidFill>
                </a:rPr>
                <a:t>思想核心是“</a:t>
              </a:r>
              <a:r>
                <a:rPr lang="zh-CN" altLang="zh-CN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仁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”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，主张“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己所不欲勿施于人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”，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。（</a:t>
              </a:r>
              <a:r>
                <a:rPr lang="en-US" altLang="zh-CN" sz="2000" kern="1200" dirty="0" smtClean="0">
                  <a:solidFill>
                    <a:schemeClr val="tx1"/>
                  </a:solidFill>
                </a:rPr>
                <a:t>1504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选、</a:t>
              </a:r>
              <a:r>
                <a:rPr lang="en-US" altLang="zh-CN" sz="2000" kern="1200" dirty="0" smtClean="0">
                  <a:solidFill>
                    <a:schemeClr val="tx1"/>
                  </a:solidFill>
                </a:rPr>
                <a:t>0810</a:t>
              </a:r>
              <a:r>
                <a:rPr lang="zh-CN" altLang="zh-CN" sz="2000" kern="1200" dirty="0" smtClean="0">
                  <a:solidFill>
                    <a:schemeClr val="tx1"/>
                  </a:solidFill>
                </a:rPr>
                <a:t>名）</a:t>
              </a:r>
              <a:endParaRPr lang="en-US" altLang="zh-CN" sz="2000" kern="1200" dirty="0" smtClean="0">
                <a:solidFill>
                  <a:schemeClr val="tx1"/>
                </a:solidFill>
              </a:endParaRPr>
            </a:p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/>
                  </a:solidFill>
                </a:rPr>
                <a:t>其他代表人物：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孟子</a:t>
              </a:r>
            </a:p>
          </p:txBody>
        </p:sp>
        <p:sp>
          <p:nvSpPr>
            <p:cNvPr id="11" name="椭圆 10"/>
            <p:cNvSpPr/>
            <p:nvPr/>
          </p:nvSpPr>
          <p:spPr>
            <a:xfrm>
              <a:off x="824322" y="1815738"/>
              <a:ext cx="1391162" cy="1391162"/>
            </a:xfrm>
            <a:prstGeom prst="ellipse">
              <a:avLst/>
            </a:prstGeom>
            <a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53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21" name="组合 20"/>
          <p:cNvGrpSpPr/>
          <p:nvPr/>
        </p:nvGrpSpPr>
        <p:grpSpPr>
          <a:xfrm>
            <a:off x="702310" y="3545995"/>
            <a:ext cx="10651490" cy="1391162"/>
            <a:chOff x="702310" y="4362562"/>
            <a:chExt cx="10651490" cy="1391162"/>
          </a:xfrm>
        </p:grpSpPr>
        <p:sp>
          <p:nvSpPr>
            <p:cNvPr id="16" name="圆角矩形 15"/>
            <p:cNvSpPr/>
            <p:nvPr/>
          </p:nvSpPr>
          <p:spPr>
            <a:xfrm>
              <a:off x="1221971" y="4430507"/>
              <a:ext cx="10131829" cy="1255273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79047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39933" tIns="49531" rIns="92456" bIns="49531" numCol="1" spcCol="1270" anchor="ctr" anchorCtr="0">
              <a:noAutofit/>
            </a:bodyPr>
            <a:lstStyle/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/>
                  </a:solidFill>
                </a:rPr>
                <a:t>          创始人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老子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：“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道法自然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”。需要</a:t>
              </a:r>
              <a:r>
                <a:rPr lang="zh-CN" altLang="en-US" sz="2000" dirty="0">
                  <a:solidFill>
                    <a:schemeClr val="tx1"/>
                  </a:solidFill>
                </a:rPr>
                <a:t>“清虚自守，卑弱自持”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。</a:t>
              </a:r>
              <a:endParaRPr lang="en-US" altLang="zh-CN" sz="2000" dirty="0" smtClean="0">
                <a:solidFill>
                  <a:schemeClr val="tx1"/>
                </a:solidFill>
              </a:endParaRPr>
            </a:p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庄子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：重在</a:t>
              </a:r>
              <a:r>
                <a:rPr lang="zh-CN" altLang="en-US" sz="2000" dirty="0">
                  <a:solidFill>
                    <a:schemeClr val="tx1"/>
                  </a:solidFill>
                </a:rPr>
                <a:t>个体精神解放，这种宗旨的最高表现是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“逍遥游”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，不否认客观现实，而是要超越于生活。</a:t>
              </a:r>
              <a:r>
                <a:rPr lang="zh-CN" altLang="en-US" sz="2000" dirty="0">
                  <a:solidFill>
                    <a:schemeClr val="tx1"/>
                  </a:solidFill>
                </a:rPr>
                <a:t>（</a:t>
              </a:r>
              <a:r>
                <a:rPr lang="en-US" altLang="zh-CN" sz="2000" dirty="0">
                  <a:solidFill>
                    <a:schemeClr val="tx1"/>
                  </a:solidFill>
                </a:rPr>
                <a:t>0910</a:t>
              </a:r>
              <a:r>
                <a:rPr lang="zh-CN" altLang="en-US" sz="2000" dirty="0">
                  <a:solidFill>
                    <a:schemeClr val="tx1"/>
                  </a:solidFill>
                </a:rPr>
                <a:t>单、</a:t>
              </a:r>
              <a:r>
                <a:rPr lang="en-US" altLang="zh-CN" sz="2000" dirty="0">
                  <a:solidFill>
                    <a:schemeClr val="tx1"/>
                  </a:solidFill>
                </a:rPr>
                <a:t>1504</a:t>
              </a:r>
              <a:r>
                <a:rPr lang="zh-CN" altLang="en-US" sz="2000" dirty="0">
                  <a:solidFill>
                    <a:schemeClr val="tx1"/>
                  </a:solidFill>
                </a:rPr>
                <a:t>简）</a:t>
              </a:r>
            </a:p>
          </p:txBody>
        </p:sp>
        <p:sp>
          <p:nvSpPr>
            <p:cNvPr id="13" name="椭圆 12"/>
            <p:cNvSpPr/>
            <p:nvPr/>
          </p:nvSpPr>
          <p:spPr>
            <a:xfrm>
              <a:off x="702310" y="4362562"/>
              <a:ext cx="1391162" cy="1391162"/>
            </a:xfrm>
            <a:prstGeom prst="ellipse">
              <a:avLst/>
            </a:prstGeom>
            <a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colorTemperature colorTemp="112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22" name="内容占位符 2"/>
          <p:cNvSpPr txBox="1"/>
          <p:nvPr/>
        </p:nvSpPr>
        <p:spPr>
          <a:xfrm>
            <a:off x="614449" y="5005102"/>
            <a:ext cx="11346872" cy="12460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zh-CN" altLang="en-US" sz="2000" kern="12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zh-CN" altLang="en-US" sz="2000" kern="12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zh-CN" altLang="en-US" sz="2000" kern="1200" dirty="0" smtClean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lang="zh-CN" altLang="en-US" sz="2000" kern="1200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>
                <a:latin typeface="+mj-ea"/>
                <a:ea typeface="+mj-ea"/>
              </a:rPr>
              <a:t>儒家与道家的</a:t>
            </a:r>
            <a:r>
              <a:rPr lang="zh-CN" altLang="en-US" sz="2400" dirty="0" smtClean="0">
                <a:latin typeface="+mj-ea"/>
                <a:ea typeface="+mj-ea"/>
              </a:rPr>
              <a:t>区别</a:t>
            </a:r>
            <a:r>
              <a:rPr lang="zh-CN" altLang="en-US" dirty="0">
                <a:solidFill>
                  <a:srgbClr val="4472C4"/>
                </a:solidFill>
              </a:rPr>
              <a:t>★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en-US" dirty="0" smtClean="0"/>
              <a:t>儒家讲究积极入世，道家讲究超然物外；儒家的影响在道德、在世功，道家的影响在超脱、在艺术。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242606" y="2186247"/>
            <a:ext cx="741053" cy="398263"/>
          </a:xfrm>
          <a:prstGeom prst="rect">
            <a:avLst/>
          </a:prstGeom>
          <a:solidFill>
            <a:srgbClr val="B79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儒家</a:t>
            </a:r>
          </a:p>
        </p:txBody>
      </p:sp>
      <p:sp>
        <p:nvSpPr>
          <p:cNvPr id="14" name="矩形 13"/>
          <p:cNvSpPr/>
          <p:nvPr/>
        </p:nvSpPr>
        <p:spPr>
          <a:xfrm>
            <a:off x="2242606" y="3670780"/>
            <a:ext cx="741053" cy="398263"/>
          </a:xfrm>
          <a:prstGeom prst="rect">
            <a:avLst/>
          </a:prstGeom>
          <a:solidFill>
            <a:srgbClr val="B79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道</a:t>
            </a:r>
            <a:r>
              <a:rPr lang="zh-CN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家</a:t>
            </a:r>
          </a:p>
        </p:txBody>
      </p:sp>
      <p:sp>
        <p:nvSpPr>
          <p:cNvPr id="15" name="圆角矩形 14"/>
          <p:cNvSpPr/>
          <p:nvPr/>
        </p:nvSpPr>
        <p:spPr>
          <a:xfrm>
            <a:off x="10127671" y="2452948"/>
            <a:ext cx="399011" cy="3990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名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0127671" y="3670032"/>
            <a:ext cx="399011" cy="3990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名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3494115" y="5195873"/>
            <a:ext cx="399011" cy="399011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大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10647332" y="2452948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10647332" y="3670032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38912" y="0"/>
            <a:ext cx="3980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2.1.4 </a:t>
            </a:r>
            <a:r>
              <a:rPr lang="zh-CN" altLang="en-US" sz="1600" dirty="0"/>
              <a:t>四、春秋战国：文化观念的原创时代</a:t>
            </a:r>
          </a:p>
        </p:txBody>
      </p:sp>
    </p:spTree>
    <p:extLst>
      <p:ext uri="{BB962C8B-B14F-4D97-AF65-F5344CB8AC3E}">
        <p14:creationId xmlns:p14="http://schemas.microsoft.com/office/powerpoint/2010/main" val="1876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41</a:t>
            </a:fld>
            <a:endParaRPr lang="zh-CN" altLang="en-US"/>
          </a:p>
        </p:txBody>
      </p:sp>
      <p:graphicFrame>
        <p:nvGraphicFramePr>
          <p:cNvPr id="5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东周时代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春秋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战国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grpSp>
        <p:nvGrpSpPr>
          <p:cNvPr id="8" name="组合 7"/>
          <p:cNvGrpSpPr/>
          <p:nvPr/>
        </p:nvGrpSpPr>
        <p:grpSpPr>
          <a:xfrm>
            <a:off x="774446" y="2144863"/>
            <a:ext cx="10676255" cy="1391285"/>
            <a:chOff x="824322" y="5101078"/>
            <a:chExt cx="10676255" cy="1391285"/>
          </a:xfrm>
        </p:grpSpPr>
        <p:sp>
          <p:nvSpPr>
            <p:cNvPr id="9" name="圆角矩形 8"/>
            <p:cNvSpPr/>
            <p:nvPr/>
          </p:nvSpPr>
          <p:spPr>
            <a:xfrm>
              <a:off x="1159602" y="5101078"/>
              <a:ext cx="10340975" cy="1391285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79047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39933" tIns="49531" rIns="92456" bIns="49531" numCol="1" spcCol="1270" anchor="ctr" anchorCtr="0">
              <a:noAutofit/>
            </a:bodyPr>
            <a:lstStyle/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 sz="2000" b="1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        </a:t>
              </a:r>
              <a:r>
                <a:rPr lang="zh-CN" altLang="en-US" sz="2000" b="1" dirty="0" smtClean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  </a:t>
              </a:r>
              <a:r>
                <a:rPr lang="zh-CN" altLang="en-US" sz="2000" b="1" u="sng" dirty="0" smtClean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早期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法家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：主张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“尚公义”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，建立普遍法度</a:t>
              </a:r>
              <a:r>
                <a:rPr lang="zh-CN" altLang="en-US" sz="2000" dirty="0">
                  <a:solidFill>
                    <a:schemeClr val="tx1"/>
                  </a:solidFill>
                </a:rPr>
                <a:t>，上约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君主下</a:t>
              </a:r>
              <a:r>
                <a:rPr lang="zh-CN" altLang="en-US" sz="2000" dirty="0">
                  <a:solidFill>
                    <a:schemeClr val="tx1"/>
                  </a:solidFill>
                </a:rPr>
                <a:t>约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民众。</a:t>
              </a:r>
              <a:r>
                <a:rPr lang="zh-CN" altLang="en-US" sz="2000" dirty="0">
                  <a:solidFill>
                    <a:schemeClr val="tx1"/>
                  </a:solidFill>
                </a:rPr>
                <a:t>齐国的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管仲</a:t>
              </a:r>
              <a:r>
                <a:rPr lang="zh-CN" altLang="en-US" sz="2000" dirty="0">
                  <a:solidFill>
                    <a:schemeClr val="tx1"/>
                  </a:solidFill>
                </a:rPr>
                <a:t>，魏国的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李悝</a:t>
              </a:r>
              <a:r>
                <a:rPr lang="zh-CN" altLang="en-US" sz="2000" dirty="0">
                  <a:solidFill>
                    <a:schemeClr val="tx1"/>
                  </a:solidFill>
                </a:rPr>
                <a:t>，以及在楚国、秦国变法的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吴起</a:t>
              </a:r>
              <a:r>
                <a:rPr lang="zh-CN" altLang="en-US" sz="2000" dirty="0">
                  <a:solidFill>
                    <a:schemeClr val="tx1"/>
                  </a:solidFill>
                </a:rPr>
                <a:t>、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商鞅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等。</a:t>
              </a:r>
              <a:endParaRPr lang="en-US" altLang="zh-CN" sz="2000" dirty="0" smtClean="0">
                <a:solidFill>
                  <a:schemeClr val="tx1"/>
                </a:solidFill>
              </a:endParaRPr>
            </a:p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后期法家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：</a:t>
              </a:r>
              <a:r>
                <a:rPr lang="zh-CN" altLang="en-US" sz="2000" dirty="0">
                  <a:solidFill>
                    <a:schemeClr val="tx1"/>
                  </a:solidFill>
                </a:rPr>
                <a:t>君主集权专制的阴谋术。集大成人物是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韩非子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，“以杀去杀，以刑去刑”。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824322" y="5101078"/>
              <a:ext cx="1391162" cy="1391162"/>
            </a:xfrm>
            <a:prstGeom prst="ellipse">
              <a:avLst/>
            </a:prstGeom>
            <a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11" name="矩形 10"/>
          <p:cNvSpPr/>
          <p:nvPr/>
        </p:nvSpPr>
        <p:spPr>
          <a:xfrm>
            <a:off x="2130361" y="2083730"/>
            <a:ext cx="741053" cy="398263"/>
          </a:xfrm>
          <a:prstGeom prst="rect">
            <a:avLst/>
          </a:prstGeom>
          <a:solidFill>
            <a:srgbClr val="B79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法</a:t>
            </a:r>
            <a:r>
              <a:rPr lang="zh-CN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家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11450840" y="2681125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8912" y="0"/>
            <a:ext cx="3980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2.1.4 </a:t>
            </a:r>
            <a:r>
              <a:rPr lang="zh-CN" altLang="en-US" sz="1600" dirty="0"/>
              <a:t>四、春秋战国：文化观念的原创时代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42</a:t>
            </a:fld>
            <a:endParaRPr lang="zh-CN" altLang="en-US"/>
          </a:p>
        </p:txBody>
      </p:sp>
      <p:graphicFrame>
        <p:nvGraphicFramePr>
          <p:cNvPr id="5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东周时代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春秋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战国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grpSp>
        <p:nvGrpSpPr>
          <p:cNvPr id="8" name="组合 7"/>
          <p:cNvGrpSpPr/>
          <p:nvPr/>
        </p:nvGrpSpPr>
        <p:grpSpPr>
          <a:xfrm>
            <a:off x="774446" y="2144863"/>
            <a:ext cx="10676255" cy="1391285"/>
            <a:chOff x="824322" y="5101078"/>
            <a:chExt cx="10676255" cy="1391285"/>
          </a:xfrm>
        </p:grpSpPr>
        <p:sp>
          <p:nvSpPr>
            <p:cNvPr id="9" name="圆角矩形 8"/>
            <p:cNvSpPr/>
            <p:nvPr/>
          </p:nvSpPr>
          <p:spPr>
            <a:xfrm>
              <a:off x="1159602" y="5101078"/>
              <a:ext cx="10340975" cy="1391285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79047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39933" tIns="49531" rIns="92456" bIns="49531" numCol="1" spcCol="1270" anchor="ctr" anchorCtr="0">
              <a:noAutofit/>
            </a:bodyPr>
            <a:lstStyle/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 sz="2000" b="1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        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早期法家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：主张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“尚公义”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，建立普遍法度</a:t>
              </a:r>
              <a:r>
                <a:rPr lang="zh-CN" altLang="en-US" sz="2000" dirty="0">
                  <a:solidFill>
                    <a:schemeClr val="tx1"/>
                  </a:solidFill>
                </a:rPr>
                <a:t>，上约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君主下</a:t>
              </a:r>
              <a:r>
                <a:rPr lang="zh-CN" altLang="en-US" sz="2000" dirty="0">
                  <a:solidFill>
                    <a:schemeClr val="tx1"/>
                  </a:solidFill>
                </a:rPr>
                <a:t>约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民众。</a:t>
              </a:r>
              <a:r>
                <a:rPr lang="zh-CN" altLang="en-US" sz="2000" dirty="0">
                  <a:solidFill>
                    <a:schemeClr val="tx1"/>
                  </a:solidFill>
                </a:rPr>
                <a:t>齐国的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管仲</a:t>
              </a:r>
              <a:r>
                <a:rPr lang="zh-CN" altLang="en-US" sz="2000" dirty="0">
                  <a:solidFill>
                    <a:schemeClr val="tx1"/>
                  </a:solidFill>
                </a:rPr>
                <a:t>，魏国的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李悝</a:t>
              </a:r>
              <a:r>
                <a:rPr lang="zh-CN" altLang="en-US" sz="2000" dirty="0">
                  <a:solidFill>
                    <a:schemeClr val="tx1"/>
                  </a:solidFill>
                </a:rPr>
                <a:t>，以及在楚国、秦国变法的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吴起</a:t>
              </a:r>
              <a:r>
                <a:rPr lang="zh-CN" altLang="en-US" sz="2000" dirty="0">
                  <a:solidFill>
                    <a:schemeClr val="tx1"/>
                  </a:solidFill>
                </a:rPr>
                <a:t>、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商鞅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等。</a:t>
              </a:r>
              <a:endParaRPr lang="en-US" altLang="zh-CN" sz="2000" dirty="0" smtClean="0">
                <a:solidFill>
                  <a:schemeClr val="tx1"/>
                </a:solidFill>
              </a:endParaRPr>
            </a:p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后期法家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：</a:t>
              </a:r>
              <a:r>
                <a:rPr lang="zh-CN" altLang="en-US" sz="2000" dirty="0">
                  <a:solidFill>
                    <a:schemeClr val="tx1"/>
                  </a:solidFill>
                </a:rPr>
                <a:t>君主集权专制的阴谋术。集大成人物是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韩非子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，“以杀去杀，以刑去刑”。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824322" y="5101078"/>
              <a:ext cx="1391162" cy="1391162"/>
            </a:xfrm>
            <a:prstGeom prst="ellipse">
              <a:avLst/>
            </a:prstGeom>
            <a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47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2" name="组合 11"/>
          <p:cNvGrpSpPr/>
          <p:nvPr/>
        </p:nvGrpSpPr>
        <p:grpSpPr>
          <a:xfrm>
            <a:off x="774446" y="3986061"/>
            <a:ext cx="10876280" cy="1505029"/>
            <a:chOff x="729921" y="5033883"/>
            <a:chExt cx="10876280" cy="1505029"/>
          </a:xfrm>
        </p:grpSpPr>
        <p:sp>
          <p:nvSpPr>
            <p:cNvPr id="13" name="圆角矩形 12"/>
            <p:cNvSpPr/>
            <p:nvPr/>
          </p:nvSpPr>
          <p:spPr>
            <a:xfrm>
              <a:off x="1206806" y="5033883"/>
              <a:ext cx="10399395" cy="150495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79047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39933" tIns="49531" rIns="92456" bIns="49531" numCol="1" spcCol="1270" anchor="ctr" anchorCtr="0">
              <a:noAutofit/>
            </a:bodyPr>
            <a:lstStyle/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/>
                  </a:solidFill>
                </a:rPr>
                <a:t>名家：又</a:t>
              </a:r>
              <a:r>
                <a:rPr lang="zh-CN" altLang="en-US" sz="2000" dirty="0">
                  <a:solidFill>
                    <a:schemeClr val="tx1"/>
                  </a:solidFill>
                </a:rPr>
                <a:t>称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“刑名家”</a:t>
              </a:r>
              <a:r>
                <a:rPr lang="zh-CN" altLang="en-US" sz="2000" dirty="0">
                  <a:solidFill>
                    <a:schemeClr val="tx1"/>
                  </a:solidFill>
                </a:rPr>
                <a:t>，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创始人春秋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邓析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。代表</a:t>
              </a:r>
              <a:r>
                <a:rPr lang="zh-CN" altLang="en-US" sz="2000" dirty="0">
                  <a:solidFill>
                    <a:schemeClr val="tx1"/>
                  </a:solidFill>
                </a:rPr>
                <a:t>人物有公孙龙、惠施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。</a:t>
              </a:r>
              <a:endParaRPr lang="en-US" altLang="zh-CN" sz="2000" dirty="0" smtClean="0">
                <a:solidFill>
                  <a:schemeClr val="tx1"/>
                </a:solidFill>
              </a:endParaRPr>
            </a:p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/>
                  </a:solidFill>
                </a:rPr>
                <a:t>邓析专门</a:t>
              </a:r>
              <a:r>
                <a:rPr lang="zh-CN" altLang="en-US" sz="2000" dirty="0">
                  <a:solidFill>
                    <a:schemeClr val="tx1"/>
                  </a:solidFill>
                </a:rPr>
                <a:t>帮人诉讼，“以非为是，以是为非”，用辩术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取胜；到</a:t>
              </a:r>
              <a:r>
                <a:rPr lang="zh-CN" altLang="en-US" sz="2000" dirty="0">
                  <a:solidFill>
                    <a:schemeClr val="tx1"/>
                  </a:solidFill>
                </a:rPr>
                <a:t>公孙龙、惠施有所谓“离坚白”“合同异”之争，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涉及事物</a:t>
              </a:r>
              <a:r>
                <a:rPr lang="zh-CN" altLang="en-US" sz="2000" dirty="0">
                  <a:solidFill>
                    <a:schemeClr val="tx1"/>
                  </a:solidFill>
                </a:rPr>
                <a:t>的概念与实际（即“名”与“实”）的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关系。</a:t>
              </a:r>
              <a:r>
                <a:rPr lang="zh-CN" altLang="en-US" sz="2000" dirty="0">
                  <a:solidFill>
                    <a:schemeClr val="tx1"/>
                  </a:solidFill>
                </a:rPr>
                <a:t>（</a:t>
              </a:r>
              <a:r>
                <a:rPr lang="en-US" altLang="zh-CN" sz="2000" dirty="0">
                  <a:solidFill>
                    <a:schemeClr val="tx1"/>
                  </a:solidFill>
                </a:rPr>
                <a:t>1301</a:t>
              </a:r>
              <a:r>
                <a:rPr lang="zh-CN" altLang="en-US" sz="2000" dirty="0">
                  <a:solidFill>
                    <a:schemeClr val="tx1"/>
                  </a:solidFill>
                </a:rPr>
                <a:t>单）</a:t>
              </a:r>
            </a:p>
          </p:txBody>
        </p:sp>
        <p:sp>
          <p:nvSpPr>
            <p:cNvPr id="14" name="椭圆 13"/>
            <p:cNvSpPr/>
            <p:nvPr/>
          </p:nvSpPr>
          <p:spPr>
            <a:xfrm>
              <a:off x="729921" y="5033883"/>
              <a:ext cx="1505029" cy="1505029"/>
            </a:xfrm>
            <a:prstGeom prst="ellipse">
              <a:avLst/>
            </a:prstGeom>
            <a:blipFill rotWithShape="1">
              <a:blip r:embed="rId5">
                <a:duotone>
                  <a:prstClr val="black"/>
                  <a:srgbClr val="D9C3A5">
                    <a:tint val="50000"/>
                    <a:satMod val="180000"/>
                  </a:srgb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colorTemperature colorTemp="112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11" name="矩形 10"/>
          <p:cNvSpPr/>
          <p:nvPr/>
        </p:nvSpPr>
        <p:spPr>
          <a:xfrm>
            <a:off x="1988067" y="1903778"/>
            <a:ext cx="741053" cy="398263"/>
          </a:xfrm>
          <a:prstGeom prst="rect">
            <a:avLst/>
          </a:prstGeom>
          <a:solidFill>
            <a:srgbClr val="B79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法</a:t>
            </a:r>
            <a:r>
              <a:rPr lang="zh-CN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家</a:t>
            </a:r>
          </a:p>
        </p:txBody>
      </p:sp>
      <p:sp>
        <p:nvSpPr>
          <p:cNvPr id="15" name="矩形 14"/>
          <p:cNvSpPr/>
          <p:nvPr/>
        </p:nvSpPr>
        <p:spPr>
          <a:xfrm>
            <a:off x="2100788" y="3787414"/>
            <a:ext cx="741053" cy="398263"/>
          </a:xfrm>
          <a:prstGeom prst="rect">
            <a:avLst/>
          </a:prstGeom>
          <a:solidFill>
            <a:srgbClr val="B79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名家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11450840" y="2681125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1569920" y="4596190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38912" y="0"/>
            <a:ext cx="3980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2.1.4 </a:t>
            </a:r>
            <a:r>
              <a:rPr lang="zh-CN" altLang="en-US" sz="1600" dirty="0"/>
              <a:t>四、春秋战国：文化观念的原创时代</a:t>
            </a:r>
          </a:p>
        </p:txBody>
      </p:sp>
    </p:spTree>
    <p:extLst>
      <p:ext uri="{BB962C8B-B14F-4D97-AF65-F5344CB8AC3E}">
        <p14:creationId xmlns:p14="http://schemas.microsoft.com/office/powerpoint/2010/main" val="470353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43</a:t>
            </a:fld>
            <a:endParaRPr lang="zh-CN" altLang="en-US"/>
          </a:p>
        </p:txBody>
      </p:sp>
      <p:graphicFrame>
        <p:nvGraphicFramePr>
          <p:cNvPr id="5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东周时代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春秋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战国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/>
        </p:nvGrpSpPr>
        <p:grpSpPr>
          <a:xfrm>
            <a:off x="655106" y="2180530"/>
            <a:ext cx="10715625" cy="1505029"/>
            <a:chOff x="638480" y="1757555"/>
            <a:chExt cx="10715625" cy="1505029"/>
          </a:xfrm>
        </p:grpSpPr>
        <p:sp>
          <p:nvSpPr>
            <p:cNvPr id="18" name="圆角矩形 17"/>
            <p:cNvSpPr/>
            <p:nvPr/>
          </p:nvSpPr>
          <p:spPr>
            <a:xfrm>
              <a:off x="1222045" y="1758190"/>
              <a:ext cx="10132060" cy="1504315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79047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39933" tIns="49531" rIns="92456" bIns="49531" numCol="1" spcCol="1270" anchor="ctr" anchorCtr="0">
              <a:noAutofit/>
            </a:bodyPr>
            <a:lstStyle/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/>
                  </a:solidFill>
                </a:rPr>
                <a:t>墨家：产生于</a:t>
              </a:r>
              <a:r>
                <a:rPr lang="zh-CN" altLang="en-US" sz="2000" dirty="0">
                  <a:solidFill>
                    <a:schemeClr val="tx1"/>
                  </a:solidFill>
                </a:rPr>
                <a:t>春秋时期，创始人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墨翟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。</a:t>
              </a:r>
              <a:endParaRPr lang="en-US" altLang="zh-CN" sz="2000" dirty="0" smtClean="0">
                <a:solidFill>
                  <a:schemeClr val="tx1"/>
                </a:solidFill>
              </a:endParaRPr>
            </a:p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/>
                  </a:solidFill>
                </a:rPr>
                <a:t>思想核心：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“兼爱”“尚同”“尚贤”“节用”“非乐”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。“兼爱” 不分</a:t>
              </a:r>
              <a:r>
                <a:rPr lang="zh-CN" altLang="en-US" sz="2000" dirty="0">
                  <a:solidFill>
                    <a:schemeClr val="tx1"/>
                  </a:solidFill>
                </a:rPr>
                <a:t>差等、不分亲疏远近地互爱互利。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“尚同” 治理</a:t>
              </a:r>
              <a:r>
                <a:rPr lang="zh-CN" altLang="en-US" sz="2000" dirty="0">
                  <a:solidFill>
                    <a:schemeClr val="tx1"/>
                  </a:solidFill>
                </a:rPr>
                <a:t>天下要统一社会意志。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“节用”节省</a:t>
              </a:r>
              <a:r>
                <a:rPr lang="zh-CN" altLang="en-US" sz="2000" dirty="0">
                  <a:solidFill>
                    <a:schemeClr val="tx1"/>
                  </a:solidFill>
                </a:rPr>
                <a:t>财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用（</a:t>
              </a:r>
              <a:r>
                <a:rPr lang="en-US" altLang="zh-CN" sz="2000" dirty="0">
                  <a:solidFill>
                    <a:schemeClr val="tx1"/>
                  </a:solidFill>
                </a:rPr>
                <a:t>1301</a:t>
              </a:r>
              <a:r>
                <a:rPr lang="zh-CN" altLang="en-US" sz="2000" dirty="0">
                  <a:solidFill>
                    <a:schemeClr val="tx1"/>
                  </a:solidFill>
                </a:rPr>
                <a:t>、</a:t>
              </a:r>
              <a:r>
                <a:rPr lang="en-US" altLang="zh-CN" sz="2000" dirty="0">
                  <a:solidFill>
                    <a:schemeClr val="tx1"/>
                  </a:solidFill>
                </a:rPr>
                <a:t>0901</a:t>
              </a:r>
              <a:r>
                <a:rPr lang="zh-CN" altLang="en-US" sz="2000" dirty="0">
                  <a:solidFill>
                    <a:schemeClr val="tx1"/>
                  </a:solidFill>
                </a:rPr>
                <a:t>单）</a:t>
              </a:r>
            </a:p>
          </p:txBody>
        </p:sp>
        <p:sp>
          <p:nvSpPr>
            <p:cNvPr id="19" name="椭圆 18"/>
            <p:cNvSpPr/>
            <p:nvPr/>
          </p:nvSpPr>
          <p:spPr>
            <a:xfrm>
              <a:off x="638480" y="1757555"/>
              <a:ext cx="1505029" cy="1505029"/>
            </a:xfrm>
            <a:prstGeom prst="ellipse">
              <a:avLst/>
            </a:prstGeom>
            <a:blipFill rotWithShape="1">
              <a:blip r:embed="rId3">
                <a:duotone>
                  <a:prstClr val="black"/>
                  <a:srgbClr val="D9C3A5">
                    <a:tint val="50000"/>
                    <a:satMod val="180000"/>
                  </a:srgbClr>
                </a:duotone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14" name="圆角矩形 13"/>
          <p:cNvSpPr/>
          <p:nvPr/>
        </p:nvSpPr>
        <p:spPr>
          <a:xfrm>
            <a:off x="11297205" y="2733538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944940" y="1902945"/>
            <a:ext cx="741053" cy="398263"/>
          </a:xfrm>
          <a:prstGeom prst="rect">
            <a:avLst/>
          </a:prstGeom>
          <a:solidFill>
            <a:srgbClr val="B79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墨家</a:t>
            </a:r>
            <a:endParaRPr lang="zh-CN" altLang="en-US" sz="20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38912" y="0"/>
            <a:ext cx="3980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2.1.4 </a:t>
            </a:r>
            <a:r>
              <a:rPr lang="zh-CN" altLang="en-US" sz="1600" dirty="0"/>
              <a:t>四、春秋战国：文化观念的原创时代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第一节 中国文化的创始与奠基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44</a:t>
            </a:fld>
            <a:endParaRPr lang="zh-CN" altLang="en-US"/>
          </a:p>
        </p:txBody>
      </p:sp>
      <p:graphicFrame>
        <p:nvGraphicFramePr>
          <p:cNvPr id="5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传说时代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族群时代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东周时代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夏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商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西周</a:t>
                      </a:r>
                      <a:endParaRPr lang="zh-CN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春秋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bg1"/>
                          </a:solidFill>
                        </a:rPr>
                        <a:t>战国</a:t>
                      </a:r>
                      <a:endParaRPr lang="zh-CN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grpSp>
        <p:nvGrpSpPr>
          <p:cNvPr id="11" name="组合 10"/>
          <p:cNvGrpSpPr/>
          <p:nvPr/>
        </p:nvGrpSpPr>
        <p:grpSpPr>
          <a:xfrm>
            <a:off x="655106" y="4102683"/>
            <a:ext cx="10841990" cy="1505664"/>
            <a:chOff x="638480" y="3366242"/>
            <a:chExt cx="10841990" cy="1505664"/>
          </a:xfrm>
        </p:grpSpPr>
        <p:sp>
          <p:nvSpPr>
            <p:cNvPr id="15" name="圆角矩形 14"/>
            <p:cNvSpPr/>
            <p:nvPr/>
          </p:nvSpPr>
          <p:spPr>
            <a:xfrm>
              <a:off x="1348410" y="3366242"/>
              <a:ext cx="10132060" cy="1505585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79047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39933" tIns="49531" rIns="92456" bIns="49531" numCol="1" spcCol="1270" anchor="ctr" anchorCtr="0">
              <a:noAutofit/>
            </a:bodyPr>
            <a:lstStyle/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/>
                  </a:solidFill>
                </a:rPr>
                <a:t>阴阳家：战国</a:t>
              </a:r>
              <a:r>
                <a:rPr lang="zh-CN" altLang="en-US" sz="2000" dirty="0">
                  <a:solidFill>
                    <a:schemeClr val="tx1"/>
                  </a:solidFill>
                </a:rPr>
                <a:t>时期的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邹衍</a:t>
              </a:r>
              <a:r>
                <a:rPr lang="zh-CN" altLang="en-US" sz="2000" dirty="0">
                  <a:solidFill>
                    <a:schemeClr val="tx1"/>
                  </a:solidFill>
                </a:rPr>
                <a:t>为代表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。</a:t>
              </a:r>
              <a:endParaRPr lang="en-US" altLang="zh-CN" sz="2000" dirty="0" smtClean="0">
                <a:solidFill>
                  <a:schemeClr val="tx1"/>
                </a:solidFill>
              </a:endParaRPr>
            </a:p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/>
                  </a:solidFill>
                </a:rPr>
                <a:t>邹衍</a:t>
              </a:r>
              <a:r>
                <a:rPr lang="zh-CN" altLang="en-US" sz="2000" dirty="0">
                  <a:solidFill>
                    <a:schemeClr val="tx1"/>
                  </a:solidFill>
                </a:rPr>
                <a:t>用阴阳五行相生相克的“五德终始”说，解释朝代的变更，对当时的诸侯有很大的震骇作用。阴阳家的理论对后世中国上层文化和底层文化都有很深的影响。</a:t>
              </a:r>
            </a:p>
          </p:txBody>
        </p:sp>
        <p:sp>
          <p:nvSpPr>
            <p:cNvPr id="16" name="椭圆 15"/>
            <p:cNvSpPr/>
            <p:nvPr/>
          </p:nvSpPr>
          <p:spPr>
            <a:xfrm>
              <a:off x="638480" y="3366877"/>
              <a:ext cx="1505029" cy="1505029"/>
            </a:xfrm>
            <a:prstGeom prst="ellipse">
              <a:avLst/>
            </a:prstGeom>
            <a:blipFill rotWithShape="1">
              <a:blip r:embed="rId3">
                <a:duotone>
                  <a:prstClr val="black"/>
                  <a:srgbClr val="D9C3A5">
                    <a:tint val="50000"/>
                    <a:satMod val="180000"/>
                  </a:srgbClr>
                </a:duotone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7" name="组合 16"/>
          <p:cNvGrpSpPr/>
          <p:nvPr/>
        </p:nvGrpSpPr>
        <p:grpSpPr>
          <a:xfrm>
            <a:off x="655106" y="2180530"/>
            <a:ext cx="10715625" cy="1505029"/>
            <a:chOff x="638480" y="1757555"/>
            <a:chExt cx="10715625" cy="1505029"/>
          </a:xfrm>
        </p:grpSpPr>
        <p:sp>
          <p:nvSpPr>
            <p:cNvPr id="18" name="圆角矩形 17"/>
            <p:cNvSpPr/>
            <p:nvPr/>
          </p:nvSpPr>
          <p:spPr>
            <a:xfrm>
              <a:off x="1222045" y="1758190"/>
              <a:ext cx="10132060" cy="1504315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79047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39933" tIns="49531" rIns="92456" bIns="49531" numCol="1" spcCol="1270" anchor="ctr" anchorCtr="0">
              <a:noAutofit/>
            </a:bodyPr>
            <a:lstStyle/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/>
                  </a:solidFill>
                </a:rPr>
                <a:t>墨家：产生于</a:t>
              </a:r>
              <a:r>
                <a:rPr lang="zh-CN" altLang="en-US" sz="2000" dirty="0">
                  <a:solidFill>
                    <a:schemeClr val="tx1"/>
                  </a:solidFill>
                </a:rPr>
                <a:t>春秋时期，创始人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墨翟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。</a:t>
              </a:r>
              <a:endParaRPr lang="en-US" altLang="zh-CN" sz="2000" dirty="0" smtClean="0">
                <a:solidFill>
                  <a:schemeClr val="tx1"/>
                </a:solidFill>
              </a:endParaRPr>
            </a:p>
            <a:p>
              <a:pPr lvl="0" defTabSz="577850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2000" dirty="0" smtClean="0">
                  <a:solidFill>
                    <a:schemeClr val="tx1"/>
                  </a:solidFill>
                </a:rPr>
                <a:t>思想核心：</a:t>
              </a:r>
              <a:r>
                <a:rPr lang="zh-CN" altLang="en-US" sz="2000" b="1" u="sng" dirty="0">
                  <a:solidFill>
                    <a:schemeClr val="accent5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“兼爱”“尚同”“尚贤”“节用”“非乐”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。“兼爱” 不分</a:t>
              </a:r>
              <a:r>
                <a:rPr lang="zh-CN" altLang="en-US" sz="2000" dirty="0">
                  <a:solidFill>
                    <a:schemeClr val="tx1"/>
                  </a:solidFill>
                </a:rPr>
                <a:t>差等、不分亲疏远近地互爱互利。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“尚同” 治理</a:t>
              </a:r>
              <a:r>
                <a:rPr lang="zh-CN" altLang="en-US" sz="2000" dirty="0">
                  <a:solidFill>
                    <a:schemeClr val="tx1"/>
                  </a:solidFill>
                </a:rPr>
                <a:t>天下要统一社会意志。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“节用”节省</a:t>
              </a:r>
              <a:r>
                <a:rPr lang="zh-CN" altLang="en-US" sz="2000" dirty="0">
                  <a:solidFill>
                    <a:schemeClr val="tx1"/>
                  </a:solidFill>
                </a:rPr>
                <a:t>财</a:t>
              </a:r>
              <a:r>
                <a:rPr lang="zh-CN" altLang="en-US" sz="2000" dirty="0" smtClean="0">
                  <a:solidFill>
                    <a:schemeClr val="tx1"/>
                  </a:solidFill>
                </a:rPr>
                <a:t>用（</a:t>
              </a:r>
              <a:r>
                <a:rPr lang="en-US" altLang="zh-CN" sz="2000" dirty="0">
                  <a:solidFill>
                    <a:schemeClr val="tx1"/>
                  </a:solidFill>
                </a:rPr>
                <a:t>1301</a:t>
              </a:r>
              <a:r>
                <a:rPr lang="zh-CN" altLang="en-US" sz="2000" dirty="0">
                  <a:solidFill>
                    <a:schemeClr val="tx1"/>
                  </a:solidFill>
                </a:rPr>
                <a:t>、</a:t>
              </a:r>
              <a:r>
                <a:rPr lang="en-US" altLang="zh-CN" sz="2000" dirty="0">
                  <a:solidFill>
                    <a:schemeClr val="tx1"/>
                  </a:solidFill>
                </a:rPr>
                <a:t>0901</a:t>
              </a:r>
              <a:r>
                <a:rPr lang="zh-CN" altLang="en-US" sz="2000" dirty="0">
                  <a:solidFill>
                    <a:schemeClr val="tx1"/>
                  </a:solidFill>
                </a:rPr>
                <a:t>单）</a:t>
              </a:r>
            </a:p>
          </p:txBody>
        </p:sp>
        <p:sp>
          <p:nvSpPr>
            <p:cNvPr id="19" name="椭圆 18"/>
            <p:cNvSpPr/>
            <p:nvPr/>
          </p:nvSpPr>
          <p:spPr>
            <a:xfrm>
              <a:off x="638480" y="1757555"/>
              <a:ext cx="1505029" cy="1505029"/>
            </a:xfrm>
            <a:prstGeom prst="ellipse">
              <a:avLst/>
            </a:prstGeom>
            <a:blipFill rotWithShape="1">
              <a:blip r:embed="rId4">
                <a:duotone>
                  <a:prstClr val="black"/>
                  <a:srgbClr val="D9C3A5">
                    <a:tint val="50000"/>
                    <a:satMod val="180000"/>
                  </a:srgbClr>
                </a:duotone>
              </a:blip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12" name="矩形 11"/>
          <p:cNvSpPr/>
          <p:nvPr/>
        </p:nvSpPr>
        <p:spPr>
          <a:xfrm>
            <a:off x="1944940" y="1902945"/>
            <a:ext cx="741053" cy="398263"/>
          </a:xfrm>
          <a:prstGeom prst="rect">
            <a:avLst/>
          </a:prstGeom>
          <a:solidFill>
            <a:srgbClr val="B79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墨家</a:t>
            </a:r>
            <a:endParaRPr lang="zh-CN" altLang="en-US" sz="20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044110" y="3885300"/>
            <a:ext cx="1005840" cy="398263"/>
          </a:xfrm>
          <a:prstGeom prst="rect">
            <a:avLst/>
          </a:prstGeom>
          <a:solidFill>
            <a:srgbClr val="B79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阴阳家</a:t>
            </a:r>
          </a:p>
        </p:txBody>
      </p:sp>
      <p:sp>
        <p:nvSpPr>
          <p:cNvPr id="14" name="圆角矩形 13"/>
          <p:cNvSpPr/>
          <p:nvPr/>
        </p:nvSpPr>
        <p:spPr>
          <a:xfrm>
            <a:off x="11297205" y="2733538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11370425" y="4705663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+mj-ea"/>
                <a:ea typeface="+mj-ea"/>
              </a:rPr>
              <a:t>选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38912" y="0"/>
            <a:ext cx="3980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2.1.4 </a:t>
            </a:r>
            <a:r>
              <a:rPr lang="zh-CN" altLang="en-US" sz="1600" dirty="0"/>
              <a:t>四、春秋战国：文化观念的原创时代</a:t>
            </a:r>
          </a:p>
        </p:txBody>
      </p:sp>
    </p:spTree>
    <p:extLst>
      <p:ext uri="{BB962C8B-B14F-4D97-AF65-F5344CB8AC3E}">
        <p14:creationId xmlns:p14="http://schemas.microsoft.com/office/powerpoint/2010/main" val="1916973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67409" y="1779447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10.</a:t>
            </a:r>
            <a:r>
              <a:rPr kumimoji="1" lang="zh-CN" altLang="en-US" sz="2800" dirty="0" smtClean="0"/>
              <a:t>先秦儒家的创始人和杰出代表是（）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老子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庄子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孟子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孔子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2179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67409" y="1779447"/>
            <a:ext cx="10515600" cy="4397516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10.</a:t>
            </a:r>
            <a:r>
              <a:rPr kumimoji="1" lang="zh-CN" altLang="en-US" sz="2800" dirty="0" smtClean="0"/>
              <a:t>先秦儒家的创始人和杰出代表是（</a:t>
            </a:r>
            <a:r>
              <a:rPr kumimoji="1" lang="en-US" altLang="zh-CN" sz="2800" dirty="0" smtClean="0"/>
              <a:t>D</a:t>
            </a:r>
            <a:r>
              <a:rPr kumimoji="1" lang="zh-CN" altLang="en-US" sz="2800" dirty="0" smtClean="0"/>
              <a:t>）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老子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庄子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孟子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孔子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543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36780" y="1798108"/>
            <a:ext cx="10515600" cy="4397516"/>
          </a:xfrm>
        </p:spPr>
        <p:txBody>
          <a:bodyPr>
            <a:normAutofit/>
          </a:bodyPr>
          <a:lstStyle/>
          <a:p>
            <a:r>
              <a:rPr kumimoji="1" lang="zh-CN" altLang="en-US" sz="2400" dirty="0" smtClean="0"/>
              <a:t>在秦国变法，提出“驱农归战，利出一孔”政策的是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A.</a:t>
            </a:r>
            <a:r>
              <a:rPr kumimoji="1" lang="zh-CN" altLang="en-US" sz="2400" dirty="0" smtClean="0"/>
              <a:t>李斯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B.</a:t>
            </a:r>
            <a:r>
              <a:rPr kumimoji="1" lang="zh-CN" altLang="en-US" sz="2400" dirty="0" smtClean="0"/>
              <a:t>商鞅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C.</a:t>
            </a:r>
            <a:r>
              <a:rPr kumimoji="1" lang="zh-CN" altLang="en-US" sz="2400" dirty="0" smtClean="0"/>
              <a:t>吕不韦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D.</a:t>
            </a:r>
            <a:r>
              <a:rPr kumimoji="1" lang="zh-CN" altLang="en-US" sz="2400" dirty="0" smtClean="0"/>
              <a:t>荀子</a:t>
            </a:r>
            <a:endParaRPr kumimoji="1" lang="zh-CN" altLang="en-US" sz="24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715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36780" y="1798108"/>
            <a:ext cx="10515600" cy="4397516"/>
          </a:xfrm>
        </p:spPr>
        <p:txBody>
          <a:bodyPr>
            <a:normAutofit/>
          </a:bodyPr>
          <a:lstStyle/>
          <a:p>
            <a:r>
              <a:rPr kumimoji="1" lang="zh-CN" altLang="en-US" sz="2400" dirty="0" smtClean="0"/>
              <a:t>在秦国变法，提出“驱农归战，利出一孔”政策的是</a:t>
            </a:r>
            <a:r>
              <a:rPr kumimoji="1" lang="en-US" altLang="zh-CN" sz="2400" dirty="0" smtClean="0"/>
              <a:t>(B)</a:t>
            </a:r>
          </a:p>
          <a:p>
            <a:r>
              <a:rPr kumimoji="1" lang="en-US" altLang="zh-CN" sz="2400" dirty="0" smtClean="0"/>
              <a:t>A.</a:t>
            </a:r>
            <a:r>
              <a:rPr kumimoji="1" lang="zh-CN" altLang="en-US" sz="2400" dirty="0" smtClean="0"/>
              <a:t>李斯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B.</a:t>
            </a:r>
            <a:r>
              <a:rPr kumimoji="1" lang="zh-CN" altLang="en-US" sz="2400" dirty="0" smtClean="0"/>
              <a:t>商鞅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C.</a:t>
            </a:r>
            <a:r>
              <a:rPr kumimoji="1" lang="zh-CN" altLang="en-US" sz="2400" dirty="0" smtClean="0"/>
              <a:t>吕不韦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D.</a:t>
            </a:r>
            <a:r>
              <a:rPr kumimoji="1" lang="zh-CN" altLang="en-US" sz="2400" dirty="0" smtClean="0"/>
              <a:t>荀子</a:t>
            </a:r>
            <a:endParaRPr kumimoji="1" lang="zh-CN" altLang="en-US" sz="24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752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800" dirty="0" smtClean="0"/>
              <a:t>主张“道法自然”的古代先贤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孔子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老子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荀子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孟子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2858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99" y="365126"/>
            <a:ext cx="3010593" cy="64513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本章结构图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5</a:t>
            </a:fld>
            <a:endParaRPr lang="zh-CN" altLang="en-US"/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2040538436"/>
              </p:ext>
            </p:extLst>
          </p:nvPr>
        </p:nvGraphicFramePr>
        <p:xfrm>
          <a:off x="1022057" y="857361"/>
          <a:ext cx="10179128" cy="56449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3380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800" dirty="0" smtClean="0"/>
              <a:t>主张“道法自然”的古代先贤</a:t>
            </a:r>
            <a:r>
              <a:rPr kumimoji="1" lang="en-US" altLang="zh-CN" sz="2800" dirty="0" smtClean="0"/>
              <a:t>(B)</a:t>
            </a:r>
          </a:p>
          <a:p>
            <a:r>
              <a:rPr kumimoji="1" lang="en-US" altLang="zh-CN" sz="2800" dirty="0" smtClean="0"/>
              <a:t>A.</a:t>
            </a:r>
            <a:r>
              <a:rPr kumimoji="1" lang="zh-CN" altLang="en-US" sz="2800" dirty="0" smtClean="0"/>
              <a:t>孔子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B.</a:t>
            </a:r>
            <a:r>
              <a:rPr kumimoji="1" lang="zh-CN" altLang="en-US" sz="2800" dirty="0" smtClean="0"/>
              <a:t>老子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C.</a:t>
            </a:r>
            <a:r>
              <a:rPr kumimoji="1" lang="zh-CN" altLang="en-US" sz="2800" dirty="0" smtClean="0"/>
              <a:t>荀子</a:t>
            </a:r>
            <a:endParaRPr kumimoji="1" lang="en-US" altLang="zh-CN" sz="2800" dirty="0" smtClean="0"/>
          </a:p>
          <a:p>
            <a:r>
              <a:rPr kumimoji="1" lang="en-US" altLang="zh-CN" sz="2800" dirty="0" smtClean="0"/>
              <a:t>D.</a:t>
            </a:r>
            <a:r>
              <a:rPr kumimoji="1" lang="zh-CN" altLang="en-US" sz="2800" dirty="0" smtClean="0"/>
              <a:t>孟子</a:t>
            </a:r>
            <a:endParaRPr kumimoji="1" lang="zh-CN" altLang="en-US" sz="2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2472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400" dirty="0" smtClean="0"/>
              <a:t>主张“己所不欲勿施于人”的是（）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A.</a:t>
            </a:r>
            <a:r>
              <a:rPr kumimoji="1" lang="zh-CN" altLang="en-US" sz="2400" dirty="0" smtClean="0"/>
              <a:t>老子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B.</a:t>
            </a:r>
            <a:r>
              <a:rPr kumimoji="1" lang="zh-CN" altLang="en-US" sz="2400" dirty="0" smtClean="0"/>
              <a:t>庄子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C.</a:t>
            </a:r>
            <a:r>
              <a:rPr kumimoji="1" lang="zh-CN" altLang="en-US" sz="2400" dirty="0" smtClean="0"/>
              <a:t>孔子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D.</a:t>
            </a:r>
            <a:r>
              <a:rPr kumimoji="1" lang="zh-CN" altLang="en-US" sz="2400" dirty="0" smtClean="0"/>
              <a:t>孟子</a:t>
            </a:r>
            <a:endParaRPr kumimoji="1" lang="en-US" altLang="zh-CN" sz="2400" dirty="0" smtClean="0"/>
          </a:p>
          <a:p>
            <a:endParaRPr kumimoji="1" lang="zh-CN" altLang="en-US" sz="24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208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400" dirty="0" smtClean="0"/>
              <a:t>主张“己所不欲勿施于人”的是（</a:t>
            </a:r>
            <a:r>
              <a:rPr kumimoji="1" lang="en-US" altLang="zh-CN" sz="2400" dirty="0" smtClean="0"/>
              <a:t>C</a:t>
            </a:r>
            <a:r>
              <a:rPr kumimoji="1" lang="zh-CN" altLang="en-US" sz="2400" dirty="0" smtClean="0"/>
              <a:t>）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A.</a:t>
            </a:r>
            <a:r>
              <a:rPr kumimoji="1" lang="zh-CN" altLang="en-US" sz="2400" dirty="0" smtClean="0"/>
              <a:t>老子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B.</a:t>
            </a:r>
            <a:r>
              <a:rPr kumimoji="1" lang="zh-CN" altLang="en-US" sz="2400" dirty="0" smtClean="0"/>
              <a:t>庄子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C.</a:t>
            </a:r>
            <a:r>
              <a:rPr kumimoji="1" lang="zh-CN" altLang="en-US" sz="2400" dirty="0" smtClean="0"/>
              <a:t>孔子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D.</a:t>
            </a:r>
            <a:r>
              <a:rPr kumimoji="1" lang="zh-CN" altLang="en-US" sz="2400" dirty="0" smtClean="0"/>
              <a:t>孟子</a:t>
            </a:r>
            <a:endParaRPr kumimoji="1" lang="en-US" altLang="zh-CN" sz="2400" dirty="0" smtClean="0"/>
          </a:p>
          <a:p>
            <a:endParaRPr kumimoji="1" lang="zh-CN" altLang="en-US" sz="24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306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5" name="灯片编号占位符 1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F525CE8-A4D9-4C72-B3B7-D1ED057FD700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 rot="10800000">
            <a:off x="1675623" y="4148470"/>
            <a:ext cx="293914" cy="216000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等线" panose="02010600030101010101" pitchFamily="2" charset="-122"/>
            </a:endParaRPr>
          </a:p>
        </p:txBody>
      </p:sp>
      <p:graphicFrame>
        <p:nvGraphicFramePr>
          <p:cNvPr id="7" name="内容占位符 3"/>
          <p:cNvGraphicFramePr/>
          <p:nvPr/>
        </p:nvGraphicFramePr>
        <p:xfrm>
          <a:off x="1228634" y="4550919"/>
          <a:ext cx="9586224" cy="5097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3621"/>
                <a:gridCol w="1704109"/>
                <a:gridCol w="2086494"/>
                <a:gridCol w="2269375"/>
                <a:gridCol w="2302625"/>
              </a:tblGrid>
              <a:tr h="50970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dirty="0" smtClean="0">
                          <a:solidFill>
                            <a:schemeClr val="tx1"/>
                          </a:solidFill>
                          <a:latin typeface="方正清刻本悦宋简体" panose="02000000000000000000" pitchFamily="2" charset="-122"/>
                          <a:ea typeface="方正清刻本悦宋简体" panose="02000000000000000000" pitchFamily="2" charset="-122"/>
                        </a:rPr>
                        <a:t>先秦</a:t>
                      </a:r>
                      <a:endParaRPr lang="zh-CN" altLang="en-US" sz="2400" b="0" dirty="0">
                        <a:solidFill>
                          <a:schemeClr val="tx1"/>
                        </a:solidFill>
                        <a:latin typeface="方正清刻本悦宋简体" panose="02000000000000000000" pitchFamily="2" charset="-122"/>
                        <a:ea typeface="方正清刻本悦宋简体" panose="02000000000000000000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方正清刻本悦宋简体" panose="02000000000000000000" pitchFamily="2" charset="-122"/>
                          <a:ea typeface="方正清刻本悦宋简体" panose="02000000000000000000" pitchFamily="2" charset="-122"/>
                        </a:rPr>
                        <a:t>秦汉</a:t>
                      </a:r>
                      <a:endParaRPr lang="zh-CN" altLang="en-US" sz="2400" b="0" dirty="0">
                        <a:solidFill>
                          <a:schemeClr val="bg1">
                            <a:lumMod val="85000"/>
                          </a:schemeClr>
                        </a:solidFill>
                        <a:latin typeface="方正清刻本悦宋简体" panose="02000000000000000000" pitchFamily="2" charset="-122"/>
                        <a:ea typeface="方正清刻本悦宋简体" panose="02000000000000000000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方正清刻本悦宋简体" panose="02000000000000000000" pitchFamily="2" charset="-122"/>
                          <a:ea typeface="方正清刻本悦宋简体" panose="02000000000000000000" pitchFamily="2" charset="-122"/>
                        </a:rPr>
                        <a:t>魏晋南北朝</a:t>
                      </a:r>
                      <a:endParaRPr lang="zh-CN" altLang="en-US" sz="2400" b="0" dirty="0">
                        <a:solidFill>
                          <a:schemeClr val="bg1">
                            <a:lumMod val="85000"/>
                          </a:schemeClr>
                        </a:solidFill>
                        <a:latin typeface="方正清刻本悦宋简体" panose="02000000000000000000" pitchFamily="2" charset="-122"/>
                        <a:ea typeface="方正清刻本悦宋简体" panose="02000000000000000000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方正清刻本悦宋简体" panose="02000000000000000000" pitchFamily="2" charset="-122"/>
                          <a:ea typeface="方正清刻本悦宋简体" panose="02000000000000000000" pitchFamily="2" charset="-122"/>
                        </a:rPr>
                        <a:t>隋唐两宋</a:t>
                      </a:r>
                      <a:endParaRPr lang="zh-CN" altLang="en-US" sz="2400" b="0" dirty="0">
                        <a:solidFill>
                          <a:schemeClr val="bg1">
                            <a:lumMod val="85000"/>
                          </a:schemeClr>
                        </a:solidFill>
                        <a:latin typeface="方正清刻本悦宋简体" panose="02000000000000000000" pitchFamily="2" charset="-122"/>
                        <a:ea typeface="方正清刻本悦宋简体" panose="02000000000000000000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方正清刻本悦宋简体" panose="02000000000000000000" pitchFamily="2" charset="-122"/>
                          <a:ea typeface="方正清刻本悦宋简体" panose="02000000000000000000" pitchFamily="2" charset="-122"/>
                        </a:rPr>
                        <a:t>元明清</a:t>
                      </a:r>
                      <a:endParaRPr lang="zh-CN" altLang="en-US" sz="2400" b="0" dirty="0">
                        <a:solidFill>
                          <a:schemeClr val="bg1">
                            <a:lumMod val="85000"/>
                          </a:schemeClr>
                        </a:solidFill>
                        <a:latin typeface="方正清刻本悦宋简体" panose="02000000000000000000" pitchFamily="2" charset="-122"/>
                        <a:ea typeface="方正清刻本悦宋简体" panose="02000000000000000000" pitchFamily="2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1675623" y="1767182"/>
            <a:ext cx="36409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rgbClr val="C00000"/>
                </a:solidFill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新石器时代</a:t>
            </a:r>
            <a:endParaRPr lang="en-US" altLang="zh-CN" sz="2000" dirty="0" smtClean="0">
              <a:solidFill>
                <a:srgbClr val="C00000"/>
              </a:solidFill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传说</a:t>
            </a:r>
            <a:r>
              <a:rPr lang="zh-CN" altLang="en-US" sz="2000" dirty="0" smtClean="0"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时代</a:t>
            </a:r>
            <a:endParaRPr lang="en-US" altLang="zh-CN" sz="2000" dirty="0" smtClean="0"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族群</a:t>
            </a:r>
            <a:r>
              <a:rPr lang="zh-CN" altLang="en-US" sz="2000" dirty="0" smtClean="0"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时代：夏、商、西周</a:t>
            </a:r>
            <a:endParaRPr lang="en-US" altLang="zh-CN" sz="2000" dirty="0" smtClean="0">
              <a:latin typeface="方正苏新诗柳楷简体" panose="02000000000000000000" pitchFamily="2" charset="-122"/>
              <a:ea typeface="方正苏新诗柳楷简体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东周</a:t>
            </a:r>
            <a:r>
              <a:rPr lang="zh-CN" altLang="en-US" sz="2000" dirty="0" smtClean="0">
                <a:latin typeface="方正苏新诗柳楷简体" panose="02000000000000000000" pitchFamily="2" charset="-122"/>
                <a:ea typeface="方正苏新诗柳楷简体" panose="02000000000000000000" pitchFamily="2" charset="-122"/>
              </a:rPr>
              <a:t>时代：春秋、战国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2.1</a:t>
            </a:r>
            <a:r>
              <a:rPr lang="zh-CN" altLang="en-US" dirty="0" smtClean="0"/>
              <a:t> </a:t>
            </a:r>
            <a:r>
              <a:rPr lang="zh-CN" altLang="en-US" dirty="0"/>
              <a:t>中国文化的创始与奠基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7" y="1970116"/>
            <a:ext cx="10515600" cy="3874337"/>
          </a:xfrm>
        </p:spPr>
        <p:txBody>
          <a:bodyPr>
            <a:normAutofit/>
          </a:bodyPr>
          <a:lstStyle/>
          <a:p>
            <a:r>
              <a:rPr lang="en-US" altLang="zh-CN" sz="2400" dirty="0" smtClean="0">
                <a:latin typeface="+mj-ea"/>
                <a:ea typeface="+mj-ea"/>
              </a:rPr>
              <a:t>2.1.1</a:t>
            </a:r>
            <a:r>
              <a:rPr lang="zh-CN" altLang="zh-CN" sz="2400" dirty="0" smtClean="0">
                <a:latin typeface="+mj-ea"/>
                <a:ea typeface="+mj-ea"/>
              </a:rPr>
              <a:t>中国</a:t>
            </a:r>
            <a:r>
              <a:rPr lang="zh-CN" altLang="zh-CN" sz="2400" dirty="0">
                <a:latin typeface="+mj-ea"/>
                <a:ea typeface="+mj-ea"/>
              </a:rPr>
              <a:t>文化的创始与奠基的含义及具体</a:t>
            </a:r>
            <a:r>
              <a:rPr lang="zh-CN" altLang="zh-CN" sz="2400" dirty="0" smtClean="0">
                <a:latin typeface="+mj-ea"/>
                <a:ea typeface="+mj-ea"/>
              </a:rPr>
              <a:t>表现</a:t>
            </a:r>
            <a:r>
              <a:rPr lang="zh-CN" altLang="en-US" sz="2400" dirty="0">
                <a:solidFill>
                  <a:srgbClr val="4472C4"/>
                </a:solidFill>
              </a:rPr>
              <a:t>★</a:t>
            </a:r>
            <a:endParaRPr lang="zh-CN" altLang="zh-CN" sz="2400" dirty="0">
              <a:latin typeface="+mj-ea"/>
              <a:ea typeface="+mj-ea"/>
            </a:endParaRPr>
          </a:p>
          <a:p>
            <a:pPr>
              <a:spcBef>
                <a:spcPts val="600"/>
              </a:spcBef>
            </a:pPr>
            <a:r>
              <a:rPr lang="zh-CN" altLang="en-US" sz="2400" dirty="0">
                <a:latin typeface="+mj-ea"/>
                <a:ea typeface="+mj-ea"/>
              </a:rPr>
              <a:t>一、</a:t>
            </a:r>
            <a:r>
              <a:rPr lang="zh-CN" altLang="zh-CN" sz="2400" dirty="0">
                <a:latin typeface="+mj-ea"/>
                <a:ea typeface="+mj-ea"/>
              </a:rPr>
              <a:t>含义</a:t>
            </a:r>
            <a:r>
              <a:rPr lang="zh-CN" altLang="zh-CN" dirty="0" smtClean="0"/>
              <a:t>：中国文化创始与奠基，指的是</a:t>
            </a:r>
            <a:r>
              <a:rPr lang="zh-CN" altLang="zh-CN" b="1" u="sng" dirty="0">
                <a:solidFill>
                  <a:schemeClr val="accent5"/>
                </a:solidFill>
              </a:rPr>
              <a:t>从远古至先秦</a:t>
            </a:r>
            <a:r>
              <a:rPr lang="zh-CN" altLang="zh-CN" dirty="0" smtClean="0"/>
              <a:t>这漫长时期中的文化</a:t>
            </a:r>
            <a:r>
              <a:rPr lang="zh-CN" altLang="zh-CN" dirty="0"/>
              <a:t>经历（</a:t>
            </a:r>
            <a:r>
              <a:rPr lang="en-US" altLang="zh-CN" dirty="0"/>
              <a:t>1101</a:t>
            </a:r>
            <a:r>
              <a:rPr lang="zh-CN" altLang="zh-CN" dirty="0"/>
              <a:t>单）</a:t>
            </a:r>
          </a:p>
          <a:p>
            <a:pPr>
              <a:spcBef>
                <a:spcPts val="600"/>
              </a:spcBef>
            </a:pPr>
            <a:r>
              <a:rPr lang="zh-CN" altLang="en-US" sz="2400" dirty="0">
                <a:latin typeface="+mj-ea"/>
                <a:ea typeface="+mj-ea"/>
              </a:rPr>
              <a:t>二、</a:t>
            </a:r>
            <a:r>
              <a:rPr lang="zh-CN" altLang="zh-CN" sz="2400" dirty="0">
                <a:latin typeface="+mj-ea"/>
                <a:ea typeface="+mj-ea"/>
              </a:rPr>
              <a:t>具体表现</a:t>
            </a:r>
            <a:r>
              <a:rPr lang="zh-CN" altLang="zh-CN" dirty="0" smtClean="0"/>
              <a:t>：</a:t>
            </a:r>
            <a:r>
              <a:rPr lang="zh-CN" altLang="zh-CN" dirty="0"/>
              <a:t>（</a:t>
            </a:r>
            <a:r>
              <a:rPr lang="en-US" altLang="zh-CN" dirty="0"/>
              <a:t>0910</a:t>
            </a:r>
            <a:r>
              <a:rPr lang="zh-CN" altLang="zh-CN" dirty="0"/>
              <a:t>简）</a:t>
            </a:r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zh-CN" altLang="zh-CN" dirty="0" smtClean="0"/>
              <a:t>中国人</a:t>
            </a:r>
            <a:r>
              <a:rPr lang="zh-CN" altLang="zh-CN" dirty="0"/>
              <a:t>自具特色的生活理想、社会观念及思想法则等已经生成，并已形成相当稳定的观念体系，对后代施以深刻影响</a:t>
            </a:r>
            <a:r>
              <a:rPr lang="zh-CN" altLang="zh-CN" dirty="0" smtClean="0"/>
              <a:t>。</a:t>
            </a:r>
            <a:endParaRPr lang="zh-CN" altLang="zh-CN" dirty="0"/>
          </a:p>
          <a:p>
            <a:pPr marL="457200" indent="-457200">
              <a:spcBef>
                <a:spcPts val="600"/>
              </a:spcBef>
              <a:buFont typeface="+mj-lt"/>
              <a:buAutoNum type="arabicPeriod"/>
            </a:pPr>
            <a:r>
              <a:rPr lang="zh-CN" altLang="zh-CN" dirty="0" smtClean="0"/>
              <a:t>就</a:t>
            </a:r>
            <a:r>
              <a:rPr lang="zh-CN" altLang="zh-CN" dirty="0"/>
              <a:t>像古希腊文化是西方文化的渊源一样，</a:t>
            </a:r>
            <a:r>
              <a:rPr lang="zh-CN" altLang="zh-CN" b="1" u="sng" dirty="0">
                <a:solidFill>
                  <a:schemeClr val="accent5"/>
                </a:solidFill>
              </a:rPr>
              <a:t>先秦文化</a:t>
            </a:r>
            <a:r>
              <a:rPr lang="zh-CN" altLang="zh-CN" dirty="0"/>
              <a:t>也是中国文化的源泉。（</a:t>
            </a:r>
            <a:r>
              <a:rPr lang="en-US" altLang="zh-CN" dirty="0"/>
              <a:t>1010</a:t>
            </a:r>
            <a:r>
              <a:rPr lang="zh-CN" altLang="zh-CN" dirty="0"/>
              <a:t>多）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7</a:t>
            </a:fld>
            <a:endParaRPr lang="zh-CN" altLang="en-US"/>
          </a:p>
        </p:txBody>
      </p:sp>
      <p:graphicFrame>
        <p:nvGraphicFramePr>
          <p:cNvPr id="5" name="内容占位符 4"/>
          <p:cNvGraphicFramePr/>
          <p:nvPr/>
        </p:nvGraphicFramePr>
        <p:xfrm>
          <a:off x="838197" y="958234"/>
          <a:ext cx="10515603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0711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新石器时代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传说时代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族群时代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东周时代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0711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夏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商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西周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春秋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j-ea"/>
                          <a:ea typeface="+mj-ea"/>
                        </a:rPr>
                        <a:t>战国</a:t>
                      </a:r>
                      <a:endParaRPr lang="zh-CN" altLang="en-US" sz="1800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</a:tbl>
          </a:graphicData>
        </a:graphic>
      </p:graphicFrame>
      <p:sp>
        <p:nvSpPr>
          <p:cNvPr id="6" name="圆角矩形 5"/>
          <p:cNvSpPr/>
          <p:nvPr/>
        </p:nvSpPr>
        <p:spPr>
          <a:xfrm>
            <a:off x="7511891" y="2083356"/>
            <a:ext cx="399011" cy="39901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+mj-ea"/>
                <a:ea typeface="+mj-ea"/>
              </a:rPr>
              <a:t>2.1.0 </a:t>
            </a:r>
            <a:r>
              <a:rPr lang="zh-CN" altLang="en-US" sz="2000" dirty="0">
                <a:latin typeface="+mj-ea"/>
                <a:ea typeface="+mj-ea"/>
              </a:rPr>
              <a:t>中国文化的源泉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21343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/>
              <a:t>2.1.0 </a:t>
            </a:r>
            <a:r>
              <a:rPr lang="zh-CN" altLang="en-US" sz="1600" dirty="0"/>
              <a:t>中国文化的源泉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414140" y="2193889"/>
            <a:ext cx="1440000" cy="108000"/>
          </a:xfrm>
          <a:prstGeom prst="rect">
            <a:avLst/>
          </a:prstGeom>
          <a:solidFill>
            <a:srgbClr val="F9E4ED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848355" y="2193889"/>
            <a:ext cx="1994400" cy="10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842755" y="2193889"/>
            <a:ext cx="990000" cy="10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832755" y="2193889"/>
            <a:ext cx="1850400" cy="10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421150" y="3164725"/>
            <a:ext cx="57600" cy="108000"/>
          </a:xfrm>
          <a:prstGeom prst="rect">
            <a:avLst/>
          </a:prstGeom>
          <a:solidFill>
            <a:srgbClr val="C0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478750" y="3164725"/>
            <a:ext cx="756000" cy="108000"/>
          </a:xfrm>
          <a:prstGeom prst="rect">
            <a:avLst/>
          </a:prstGeom>
          <a:solidFill>
            <a:srgbClr val="F9E4ED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232582" y="3164725"/>
            <a:ext cx="57600" cy="10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290182" y="3164725"/>
            <a:ext cx="702000" cy="108000"/>
          </a:xfrm>
          <a:prstGeom prst="rect">
            <a:avLst/>
          </a:prstGeom>
          <a:solidFill>
            <a:srgbClr val="F9E4ED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987733" y="3164725"/>
            <a:ext cx="216000" cy="10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204083" y="3164725"/>
            <a:ext cx="190800" cy="108000"/>
          </a:xfrm>
          <a:prstGeom prst="rect">
            <a:avLst/>
          </a:prstGeom>
          <a:solidFill>
            <a:srgbClr val="C0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394883" y="3164725"/>
            <a:ext cx="608400" cy="10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426555" y="4292900"/>
            <a:ext cx="136800" cy="108000"/>
          </a:xfrm>
          <a:prstGeom prst="rect">
            <a:avLst/>
          </a:prstGeom>
          <a:solidFill>
            <a:srgbClr val="C0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567551" y="4293131"/>
            <a:ext cx="1040400" cy="108000"/>
          </a:xfrm>
          <a:prstGeom prst="rect">
            <a:avLst/>
          </a:prstGeom>
          <a:solidFill>
            <a:srgbClr val="F9E4ED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607951" y="4293131"/>
            <a:ext cx="320400" cy="10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928351" y="4370700"/>
            <a:ext cx="601200" cy="10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530794" y="4370700"/>
            <a:ext cx="547200" cy="10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929642" y="4202173"/>
            <a:ext cx="1152000" cy="108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426555" y="5496579"/>
            <a:ext cx="352800" cy="108000"/>
          </a:xfrm>
          <a:prstGeom prst="rect">
            <a:avLst/>
          </a:prstGeom>
          <a:solidFill>
            <a:srgbClr val="C0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784095" y="5495117"/>
            <a:ext cx="997200" cy="108000"/>
          </a:xfrm>
          <a:prstGeom prst="rect">
            <a:avLst/>
          </a:prstGeom>
          <a:solidFill>
            <a:srgbClr val="F9E4ED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780696" y="5495117"/>
            <a:ext cx="1000800" cy="10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18793" y="1303293"/>
            <a:ext cx="4430887" cy="108000"/>
          </a:xfrm>
          <a:prstGeom prst="rect">
            <a:avLst/>
          </a:prstGeom>
          <a:solidFill>
            <a:srgbClr val="F9E4ED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849680" y="1303293"/>
            <a:ext cx="1416968" cy="10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9271494" y="1303293"/>
            <a:ext cx="1416968" cy="108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964824" y="754358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+mj-ea"/>
                <a:ea typeface="+mj-ea"/>
              </a:rPr>
              <a:t>旧石器时代</a:t>
            </a:r>
            <a:endParaRPr lang="en-US" altLang="zh-CN" dirty="0" smtClean="0">
              <a:latin typeface="+mj-ea"/>
              <a:ea typeface="+mj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842083" y="754358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latin typeface="+mj-ea"/>
                <a:ea typeface="+mj-ea"/>
              </a:rPr>
              <a:t>新石器时代</a:t>
            </a:r>
            <a:endParaRPr lang="en-US" altLang="zh-CN" dirty="0" smtClean="0">
              <a:latin typeface="+mj-ea"/>
              <a:ea typeface="+mj-ea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9482648" y="75435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latin typeface="+mj-ea"/>
                <a:ea typeface="+mj-ea"/>
              </a:rPr>
              <a:t>传说</a:t>
            </a:r>
            <a:r>
              <a:rPr lang="zh-CN" altLang="en-US" dirty="0" smtClean="0">
                <a:latin typeface="+mj-ea"/>
                <a:ea typeface="+mj-ea"/>
              </a:rPr>
              <a:t>时代</a:t>
            </a:r>
            <a:endParaRPr lang="en-US" altLang="zh-CN" dirty="0" smtClean="0">
              <a:latin typeface="+mj-ea"/>
              <a:ea typeface="+mj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414140" y="1836490"/>
            <a:ext cx="1440000" cy="30926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夏</a:t>
            </a:r>
          </a:p>
        </p:txBody>
      </p:sp>
      <p:sp>
        <p:nvSpPr>
          <p:cNvPr id="35" name="矩形 34"/>
          <p:cNvSpPr/>
          <p:nvPr/>
        </p:nvSpPr>
        <p:spPr>
          <a:xfrm>
            <a:off x="4848355" y="1836490"/>
            <a:ext cx="1994400" cy="30988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商</a:t>
            </a:r>
          </a:p>
        </p:txBody>
      </p:sp>
      <p:sp>
        <p:nvSpPr>
          <p:cNvPr id="36" name="矩形 35"/>
          <p:cNvSpPr/>
          <p:nvPr/>
        </p:nvSpPr>
        <p:spPr>
          <a:xfrm>
            <a:off x="6842755" y="1836490"/>
            <a:ext cx="990000" cy="30988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西周</a:t>
            </a:r>
          </a:p>
        </p:txBody>
      </p:sp>
      <p:sp>
        <p:nvSpPr>
          <p:cNvPr id="37" name="矩形 36"/>
          <p:cNvSpPr/>
          <p:nvPr/>
        </p:nvSpPr>
        <p:spPr>
          <a:xfrm>
            <a:off x="7832755" y="1836490"/>
            <a:ext cx="1850400" cy="30988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+mj-ea"/>
                <a:ea typeface="+mj-ea"/>
              </a:rPr>
              <a:t>东周</a:t>
            </a:r>
          </a:p>
        </p:txBody>
      </p:sp>
      <p:sp>
        <p:nvSpPr>
          <p:cNvPr id="38" name="矩形 37"/>
          <p:cNvSpPr/>
          <p:nvPr/>
        </p:nvSpPr>
        <p:spPr>
          <a:xfrm>
            <a:off x="3421150" y="2464595"/>
            <a:ext cx="57600" cy="71385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rgbClr val="C00000"/>
                </a:solidFill>
                <a:latin typeface="+mj-ea"/>
                <a:ea typeface="+mj-ea"/>
              </a:rPr>
              <a:t>秦</a:t>
            </a:r>
          </a:p>
        </p:txBody>
      </p:sp>
      <p:sp>
        <p:nvSpPr>
          <p:cNvPr id="39" name="矩形 38"/>
          <p:cNvSpPr/>
          <p:nvPr/>
        </p:nvSpPr>
        <p:spPr>
          <a:xfrm>
            <a:off x="3478750" y="2464595"/>
            <a:ext cx="756000" cy="71385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+mj-ea"/>
                <a:ea typeface="+mj-ea"/>
              </a:rPr>
              <a:t>西汉</a:t>
            </a:r>
          </a:p>
        </p:txBody>
      </p:sp>
      <p:sp>
        <p:nvSpPr>
          <p:cNvPr id="40" name="矩形 39"/>
          <p:cNvSpPr/>
          <p:nvPr/>
        </p:nvSpPr>
        <p:spPr>
          <a:xfrm>
            <a:off x="4232582" y="2464595"/>
            <a:ext cx="57600" cy="71385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+mj-ea"/>
                <a:ea typeface="+mj-ea"/>
              </a:rPr>
              <a:t>新</a:t>
            </a:r>
          </a:p>
        </p:txBody>
      </p:sp>
      <p:sp>
        <p:nvSpPr>
          <p:cNvPr id="41" name="矩形 40"/>
          <p:cNvSpPr/>
          <p:nvPr/>
        </p:nvSpPr>
        <p:spPr>
          <a:xfrm>
            <a:off x="4290182" y="2464595"/>
            <a:ext cx="702000" cy="71385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东汉</a:t>
            </a:r>
          </a:p>
        </p:txBody>
      </p:sp>
      <p:sp>
        <p:nvSpPr>
          <p:cNvPr id="42" name="矩形 41"/>
          <p:cNvSpPr/>
          <p:nvPr/>
        </p:nvSpPr>
        <p:spPr>
          <a:xfrm>
            <a:off x="4987733" y="2464595"/>
            <a:ext cx="216000" cy="71385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三国</a:t>
            </a:r>
          </a:p>
        </p:txBody>
      </p:sp>
      <p:sp>
        <p:nvSpPr>
          <p:cNvPr id="43" name="矩形 42"/>
          <p:cNvSpPr/>
          <p:nvPr/>
        </p:nvSpPr>
        <p:spPr>
          <a:xfrm>
            <a:off x="5103600" y="2464595"/>
            <a:ext cx="425951" cy="71385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rgbClr val="C00000"/>
                </a:solidFill>
                <a:latin typeface="+mj-ea"/>
                <a:ea typeface="+mj-ea"/>
              </a:rPr>
              <a:t>西晋</a:t>
            </a:r>
          </a:p>
        </p:txBody>
      </p:sp>
      <p:sp>
        <p:nvSpPr>
          <p:cNvPr id="44" name="矩形 43"/>
          <p:cNvSpPr/>
          <p:nvPr/>
        </p:nvSpPr>
        <p:spPr>
          <a:xfrm>
            <a:off x="5336633" y="2464595"/>
            <a:ext cx="882380" cy="71385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南北朝</a:t>
            </a:r>
          </a:p>
        </p:txBody>
      </p:sp>
      <p:sp>
        <p:nvSpPr>
          <p:cNvPr id="45" name="矩形 44"/>
          <p:cNvSpPr/>
          <p:nvPr/>
        </p:nvSpPr>
        <p:spPr>
          <a:xfrm>
            <a:off x="3424198" y="3560061"/>
            <a:ext cx="136800" cy="7389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rgbClr val="C00000"/>
                </a:solidFill>
                <a:latin typeface="+mj-ea"/>
                <a:ea typeface="+mj-ea"/>
              </a:rPr>
              <a:t>隋</a:t>
            </a:r>
          </a:p>
        </p:txBody>
      </p:sp>
      <p:sp>
        <p:nvSpPr>
          <p:cNvPr id="46" name="矩形 45"/>
          <p:cNvSpPr/>
          <p:nvPr/>
        </p:nvSpPr>
        <p:spPr>
          <a:xfrm>
            <a:off x="3565194" y="3560061"/>
            <a:ext cx="1040400" cy="7389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唐</a:t>
            </a:r>
          </a:p>
        </p:txBody>
      </p:sp>
      <p:sp>
        <p:nvSpPr>
          <p:cNvPr id="47" name="矩形 46"/>
          <p:cNvSpPr/>
          <p:nvPr/>
        </p:nvSpPr>
        <p:spPr>
          <a:xfrm>
            <a:off x="4369912" y="3560061"/>
            <a:ext cx="757430" cy="7389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五代十国</a:t>
            </a:r>
          </a:p>
        </p:txBody>
      </p:sp>
      <p:sp>
        <p:nvSpPr>
          <p:cNvPr id="48" name="矩形 47"/>
          <p:cNvSpPr/>
          <p:nvPr/>
        </p:nvSpPr>
        <p:spPr>
          <a:xfrm>
            <a:off x="4820694" y="4545291"/>
            <a:ext cx="778901" cy="44107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北宋</a:t>
            </a:r>
          </a:p>
        </p:txBody>
      </p:sp>
      <p:sp>
        <p:nvSpPr>
          <p:cNvPr id="49" name="矩形 48"/>
          <p:cNvSpPr/>
          <p:nvPr/>
        </p:nvSpPr>
        <p:spPr>
          <a:xfrm>
            <a:off x="5423138" y="4545291"/>
            <a:ext cx="708940" cy="44107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南宋</a:t>
            </a:r>
          </a:p>
        </p:txBody>
      </p:sp>
      <p:sp>
        <p:nvSpPr>
          <p:cNvPr id="50" name="矩形 49"/>
          <p:cNvSpPr/>
          <p:nvPr/>
        </p:nvSpPr>
        <p:spPr>
          <a:xfrm>
            <a:off x="4925994" y="3780414"/>
            <a:ext cx="1152000" cy="29828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辽金西夏</a:t>
            </a:r>
          </a:p>
        </p:txBody>
      </p:sp>
      <p:sp>
        <p:nvSpPr>
          <p:cNvPr id="51" name="矩形 50"/>
          <p:cNvSpPr/>
          <p:nvPr/>
        </p:nvSpPr>
        <p:spPr>
          <a:xfrm>
            <a:off x="3421150" y="4926118"/>
            <a:ext cx="352800" cy="73898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rgbClr val="C00000"/>
                </a:solidFill>
                <a:latin typeface="+mj-ea"/>
                <a:ea typeface="+mj-ea"/>
              </a:rPr>
              <a:t>元</a:t>
            </a:r>
          </a:p>
        </p:txBody>
      </p:sp>
      <p:sp>
        <p:nvSpPr>
          <p:cNvPr id="52" name="矩形 51"/>
          <p:cNvSpPr/>
          <p:nvPr/>
        </p:nvSpPr>
        <p:spPr>
          <a:xfrm>
            <a:off x="3778690" y="4926118"/>
            <a:ext cx="997200" cy="73898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明</a:t>
            </a:r>
          </a:p>
        </p:txBody>
      </p:sp>
      <p:sp>
        <p:nvSpPr>
          <p:cNvPr id="53" name="矩形 52"/>
          <p:cNvSpPr/>
          <p:nvPr/>
        </p:nvSpPr>
        <p:spPr>
          <a:xfrm>
            <a:off x="4775291" y="4926118"/>
            <a:ext cx="738000" cy="738986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+mj-ea"/>
                <a:ea typeface="+mj-ea"/>
              </a:rPr>
              <a:t>清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361395" y="1303293"/>
            <a:ext cx="738664" cy="4381041"/>
          </a:xfrm>
          <a:prstGeom prst="rect">
            <a:avLst/>
          </a:prstGeom>
          <a:noFill/>
        </p:spPr>
        <p:txBody>
          <a:bodyPr vert="eaVert" wrap="square" rtlCol="0" anchor="ctr">
            <a:spAutoFit/>
          </a:bodyPr>
          <a:lstStyle/>
          <a:p>
            <a:r>
              <a:rPr lang="zh-CN" altLang="en-US" sz="3600" dirty="0" smtClean="0">
                <a:latin typeface="+mj-ea"/>
                <a:ea typeface="+mj-ea"/>
              </a:rPr>
              <a:t>中国古代朝代更迭表</a:t>
            </a:r>
          </a:p>
        </p:txBody>
      </p:sp>
      <p:sp>
        <p:nvSpPr>
          <p:cNvPr id="59" name="矩形 58"/>
          <p:cNvSpPr/>
          <p:nvPr/>
        </p:nvSpPr>
        <p:spPr>
          <a:xfrm>
            <a:off x="1736427" y="1382850"/>
            <a:ext cx="921880" cy="9072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+mj-ea"/>
                <a:ea typeface="+mj-ea"/>
              </a:rPr>
              <a:t>创始</a:t>
            </a:r>
            <a:endParaRPr lang="en-US" altLang="zh-CN" dirty="0" smtClean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+mj-ea"/>
                <a:ea typeface="+mj-ea"/>
              </a:rPr>
              <a:t>与</a:t>
            </a:r>
            <a:endParaRPr lang="en-US" altLang="zh-CN" dirty="0" smtClean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+mj-ea"/>
                <a:ea typeface="+mj-ea"/>
              </a:rPr>
              <a:t>奠基</a:t>
            </a:r>
          </a:p>
        </p:txBody>
      </p:sp>
      <p:sp>
        <p:nvSpPr>
          <p:cNvPr id="60" name="矩形 59"/>
          <p:cNvSpPr/>
          <p:nvPr/>
        </p:nvSpPr>
        <p:spPr>
          <a:xfrm>
            <a:off x="1681193" y="2929066"/>
            <a:ext cx="977114" cy="4987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+mj-ea"/>
                <a:ea typeface="+mj-ea"/>
              </a:rPr>
              <a:t>发展期</a:t>
            </a:r>
          </a:p>
        </p:txBody>
      </p:sp>
      <p:sp>
        <p:nvSpPr>
          <p:cNvPr id="61" name="矩形 60"/>
          <p:cNvSpPr/>
          <p:nvPr/>
        </p:nvSpPr>
        <p:spPr>
          <a:xfrm>
            <a:off x="1734477" y="4072198"/>
            <a:ext cx="870546" cy="4322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+mj-ea"/>
                <a:ea typeface="+mj-ea"/>
              </a:rPr>
              <a:t>鼎盛期</a:t>
            </a:r>
          </a:p>
        </p:txBody>
      </p:sp>
      <p:sp>
        <p:nvSpPr>
          <p:cNvPr id="62" name="矩形 61"/>
          <p:cNvSpPr/>
          <p:nvPr/>
        </p:nvSpPr>
        <p:spPr>
          <a:xfrm>
            <a:off x="1606509" y="5285323"/>
            <a:ext cx="1126482" cy="3990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+mj-ea"/>
                <a:ea typeface="+mj-ea"/>
              </a:rPr>
              <a:t>衰变期</a:t>
            </a:r>
          </a:p>
        </p:txBody>
      </p:sp>
      <p:cxnSp>
        <p:nvCxnSpPr>
          <p:cNvPr id="64" name="直接连接符 63"/>
          <p:cNvCxnSpPr/>
          <p:nvPr/>
        </p:nvCxnSpPr>
        <p:spPr>
          <a:xfrm>
            <a:off x="2907689" y="1303293"/>
            <a:ext cx="0" cy="4361811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371600" y="523702"/>
            <a:ext cx="9742516" cy="5652654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25CE8-A4D9-4C72-B3B7-D1ED057FD700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286000" y="1817161"/>
            <a:ext cx="678873" cy="3258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smtClean="0">
                <a:latin typeface="等线" panose="02010600030101010101" pitchFamily="2" charset="-122"/>
                <a:ea typeface="等线" panose="02010600030101010101" pitchFamily="2" charset="-122"/>
              </a:rPr>
              <a:t>中国朝代歌</a:t>
            </a:r>
            <a:endParaRPr kumimoji="1" lang="zh-CN" altLang="en-US" sz="28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63172" y="1715467"/>
            <a:ext cx="5708073" cy="3360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三皇五帝始，尧舜禹相传</a:t>
            </a:r>
            <a:endParaRPr kumimoji="1" lang="en-US" altLang="zh-CN" sz="24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夏商与西周，东周分两段</a:t>
            </a:r>
            <a:endParaRPr kumimoji="1" lang="en-US" altLang="zh-CN" sz="24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春秋与战国，一统秦两汉</a:t>
            </a:r>
            <a:endParaRPr kumimoji="1" lang="en-US" altLang="zh-CN" sz="24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三分魏蜀吴，两晋前后延</a:t>
            </a:r>
            <a:endParaRPr kumimoji="1" lang="en-US" altLang="zh-CN" sz="24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南北朝并立，隋唐五代传</a:t>
            </a:r>
            <a:endParaRPr kumimoji="1" lang="en-US" altLang="zh-CN" sz="2400" dirty="0" smtClean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 smtClean="0">
                <a:latin typeface="等线" panose="02010600030101010101" pitchFamily="2" charset="-122"/>
                <a:ea typeface="等线" panose="02010600030101010101" pitchFamily="2" charset="-122"/>
              </a:rPr>
              <a:t>宋元明清后，王朝至此完</a:t>
            </a:r>
          </a:p>
        </p:txBody>
      </p:sp>
    </p:spTree>
    <p:extLst>
      <p:ext uri="{BB962C8B-B14F-4D97-AF65-F5344CB8AC3E}">
        <p14:creationId xmlns:p14="http://schemas.microsoft.com/office/powerpoint/2010/main" val="756149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常用">
      <a:majorFont>
        <a:latin typeface="Tw Cen MT"/>
        <a:ea typeface="方正清刻本悦宋简体"/>
        <a:cs typeface=""/>
      </a:majorFont>
      <a:minorFont>
        <a:latin typeface="等线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accent5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50000"/>
          </a:lnSpc>
          <a:defRPr sz="2000" dirty="0" smtClean="0">
            <a:latin typeface="等线" panose="02010600030101010101" pitchFamily="2" charset="-122"/>
            <a:ea typeface="等线" panose="02010600030101010101" pitchFamily="2" charset="-122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3531</TotalTime>
  <Words>3082</Words>
  <Application>Microsoft Macintosh PowerPoint</Application>
  <PresentationFormat>自定义</PresentationFormat>
  <Paragraphs>837</Paragraphs>
  <Slides>52</Slides>
  <Notes>29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53" baseType="lpstr">
      <vt:lpstr>Office 主题</vt:lpstr>
      <vt:lpstr>PowerPoint 演示文稿</vt:lpstr>
      <vt:lpstr>PowerPoint 演示文稿</vt:lpstr>
      <vt:lpstr>PowerPoint 演示文稿</vt:lpstr>
      <vt:lpstr>本章结构图</vt:lpstr>
      <vt:lpstr>本章结构图</vt:lpstr>
      <vt:lpstr>目录</vt:lpstr>
      <vt:lpstr>2.1 中国文化的创始与奠基</vt:lpstr>
      <vt:lpstr>PowerPoint 演示文稿</vt:lpstr>
      <vt:lpstr>PowerPoint 演示文稿</vt:lpstr>
      <vt:lpstr>2.1 中国文化的创始与奠基</vt:lpstr>
      <vt:lpstr>2.1 中国文化的创始与奠基</vt:lpstr>
      <vt:lpstr>2.1 中国文化的创始与奠基</vt:lpstr>
      <vt:lpstr>2.1 中国文化的创始与奠基</vt:lpstr>
      <vt:lpstr>PowerPoint 演示文稿</vt:lpstr>
      <vt:lpstr>PowerPoint 演示文稿</vt:lpstr>
      <vt:lpstr>PowerPoint 演示文稿</vt:lpstr>
      <vt:lpstr>PowerPoint 演示文稿</vt:lpstr>
      <vt:lpstr>第一节 中国文化的创始与奠基</vt:lpstr>
      <vt:lpstr>第一节 中国文化的创始与奠基</vt:lpstr>
      <vt:lpstr>第一节 中国文化的创始与奠基</vt:lpstr>
      <vt:lpstr>PowerPoint 演示文稿</vt:lpstr>
      <vt:lpstr>第一节 中国文化的创始与奠基</vt:lpstr>
      <vt:lpstr>第一节 中国文化的创始与奠基</vt:lpstr>
      <vt:lpstr>PowerPoint 演示文稿</vt:lpstr>
      <vt:lpstr>PowerPoint 演示文稿</vt:lpstr>
      <vt:lpstr>第一节 中国文化的创始与奠基</vt:lpstr>
      <vt:lpstr>PowerPoint 演示文稿</vt:lpstr>
      <vt:lpstr>PowerPoint 演示文稿</vt:lpstr>
      <vt:lpstr>PowerPoint 演示文稿</vt:lpstr>
      <vt:lpstr>PowerPoint 演示文稿</vt:lpstr>
      <vt:lpstr>第一节 中国文化的创始与奠基</vt:lpstr>
      <vt:lpstr>第一节 中国文化的创始与奠基</vt:lpstr>
      <vt:lpstr>PowerPoint 演示文稿</vt:lpstr>
      <vt:lpstr>PowerPoint 演示文稿</vt:lpstr>
      <vt:lpstr>第一节 中国文化的创始与奠基</vt:lpstr>
      <vt:lpstr>PowerPoint 演示文稿</vt:lpstr>
      <vt:lpstr>PowerPoint 演示文稿</vt:lpstr>
      <vt:lpstr>第一节 中国文化的创始与奠基</vt:lpstr>
      <vt:lpstr>第一节 中国文化的创始与奠基</vt:lpstr>
      <vt:lpstr>第一节 中国文化的创始与奠基</vt:lpstr>
      <vt:lpstr>第一节 中国文化的创始与奠基</vt:lpstr>
      <vt:lpstr>第一节 中国文化的创始与奠基</vt:lpstr>
      <vt:lpstr>第一节 中国文化的创始与奠基</vt:lpstr>
      <vt:lpstr>第一节 中国文化的创始与奠基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WINDOWS7</dc:creator>
  <cp:lastModifiedBy>薛大宝 薛</cp:lastModifiedBy>
  <cp:revision>695</cp:revision>
  <cp:lastPrinted>2018-06-19T10:01:38Z</cp:lastPrinted>
  <dcterms:created xsi:type="dcterms:W3CDTF">2015-01-10T04:56:00Z</dcterms:created>
  <dcterms:modified xsi:type="dcterms:W3CDTF">2018-09-17T08:19:33Z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